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b" ContentType="application/vnd.ms-excel.sheet.binary.macroEnabled.12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51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8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.xlsb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0945064197011155E-2"/>
          <c:y val="2.7125717266562335E-2"/>
          <c:w val="0.97810987160597773"/>
          <c:h val="0.94574856546687536"/>
        </c:manualLayout>
      </c:layout>
      <c:barChart>
        <c:barDir val="col"/>
        <c:grouping val="stacked"/>
        <c:varyColors val="0"/>
        <c:ser>
          <c:idx val="0"/>
          <c:order val="0"/>
          <c:spPr>
            <a:noFill/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0-B4F3-4A50-8376-2DAA8A8B3698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B4F3-4A50-8376-2DAA8A8B3698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2-B4F3-4A50-8376-2DAA8A8B3698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B4F3-4A50-8376-2DAA8A8B3698}"/>
              </c:ext>
            </c:extLst>
          </c:dPt>
          <c:val>
            <c:numRef>
              <c:f>Sheet1!$A$1:$G$1</c:f>
              <c:numCache>
                <c:formatCode>General</c:formatCode>
                <c:ptCount val="7"/>
                <c:pt idx="0">
                  <c:v>4567</c:v>
                </c:pt>
                <c:pt idx="1">
                  <c:v>21440</c:v>
                </c:pt>
                <c:pt idx="2">
                  <c:v>49727</c:v>
                </c:pt>
                <c:pt idx="3">
                  <c:v>35048</c:v>
                </c:pt>
                <c:pt idx="4">
                  <c:v>35048</c:v>
                </c:pt>
                <c:pt idx="5">
                  <c:v>23313</c:v>
                </c:pt>
                <c:pt idx="6">
                  <c:v>23313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4F3-4A50-8376-2DAA8A8B3698}"/>
            </c:ext>
          </c:extLst>
        </c:ser>
        <c:ser>
          <c:idx val="1"/>
          <c:order val="1"/>
          <c:spPr>
            <a:solidFill>
              <a:schemeClr val="accent6"/>
            </a:solidFill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B4F3-4A50-8376-2DAA8A8B3698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6-B4F3-4A50-8376-2DAA8A8B3698}"/>
              </c:ext>
            </c:extLst>
          </c:dPt>
          <c:val>
            <c:numRef>
              <c:f>Sheet1!$A$2:$G$2</c:f>
              <c:numCache>
                <c:formatCode>General</c:formatCode>
                <c:ptCount val="7"/>
                <c:pt idx="0">
                  <c:v>16873</c:v>
                </c:pt>
                <c:pt idx="1">
                  <c:v>3454</c:v>
                </c:pt>
                <c:pt idx="3">
                  <c:v>6785</c:v>
                </c:pt>
                <c:pt idx="5">
                  <c:v>5322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B4F3-4A50-8376-2DAA8A8B3698}"/>
            </c:ext>
          </c:extLst>
        </c:ser>
        <c:ser>
          <c:idx val="2"/>
          <c:order val="2"/>
          <c:spPr>
            <a:solidFill>
              <a:schemeClr val="accent5"/>
            </a:solidFill>
            <a:ln>
              <a:noFill/>
            </a:ln>
          </c:spPr>
          <c:invertIfNegative val="0"/>
          <c:dPt>
            <c:idx val="1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8-B4F3-4A50-8376-2DAA8A8B3698}"/>
              </c:ext>
            </c:extLst>
          </c:dPt>
          <c:val>
            <c:numRef>
              <c:f>Sheet1!$A$3:$G$3</c:f>
              <c:numCache>
                <c:formatCode>General</c:formatCode>
                <c:ptCount val="7"/>
                <c:pt idx="1">
                  <c:v>24833</c:v>
                </c:pt>
                <c:pt idx="3">
                  <c:v>7894</c:v>
                </c:pt>
                <c:pt idx="5">
                  <c:v>6413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B4F3-4A50-8376-2DAA8A8B36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983659407"/>
        <c:axId val="1"/>
      </c:barChart>
      <c:catAx>
        <c:axId val="983659407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cmpd="sng" algn="ctr">
            <a:solidFill>
              <a:srgbClr val="7F7F7F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50000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one"/>
        <c:spPr>
          <a:ln w="9525" cmpd="sng" algn="ctr">
            <a:solidFill>
              <a:srgbClr val="7F7F7F"/>
            </a:solidFill>
            <a:prstDash val="solid"/>
          </a:ln>
        </c:spPr>
        <c:txPr>
          <a:bodyPr wrap="none"/>
          <a:lstStyle/>
          <a:p>
            <a:pPr>
              <a:defRPr sz="1400" kern="1200">
                <a:latin typeface="+mn-lt"/>
                <a:ea typeface="+mn-ea"/>
                <a:cs typeface="+mn-cs"/>
              </a:defRPr>
            </a:pPr>
            <a:endParaRPr lang="zh-CN"/>
          </a:p>
        </c:txPr>
        <c:crossAx val="983659407"/>
        <c:crosses val="min"/>
        <c:crossBetween val="between"/>
        <c:majorUnit val="5000"/>
      </c:valAx>
    </c:plotArea>
    <c:plotVisOnly val="0"/>
    <c:dispBlanksAs val="gap"/>
    <c:showDLblsOverMax val="1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6F49F9-BD45-47F2-9AAB-3AC8C5BB7A49}" type="datetimeFigureOut">
              <a:rPr lang="zh-CN" altLang="en-US" smtClean="0"/>
              <a:t>2025/9/9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5BE61-1307-4AF1-AEAD-D8F9F46788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3871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4566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Cover_Title with BG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品牌深绿色封面 50pt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88245" y="3209607"/>
            <a:ext cx="5465937" cy="450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500" spc="150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zh-CN" altLang="en-US" dirty="0"/>
              <a:t>主标题文字示意 </a:t>
            </a:r>
            <a:r>
              <a:rPr lang="en-US" altLang="zh-CN" dirty="0"/>
              <a:t>50</a:t>
            </a:r>
            <a:r>
              <a:rPr lang="en-CN"/>
              <a:t>pt</a:t>
            </a:r>
            <a:endParaRPr lang="en-CN" dirty="0"/>
          </a:p>
        </p:txBody>
      </p:sp>
      <p:sp>
        <p:nvSpPr>
          <p:cNvPr id="214" name="文件名称 30pt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488245" y="2958159"/>
            <a:ext cx="3698502" cy="29299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en-CN" dirty="0"/>
              <a:t>副标题文字示意</a:t>
            </a:r>
            <a:r>
              <a:rPr dirty="0"/>
              <a:t> 30pt</a:t>
            </a:r>
          </a:p>
        </p:txBody>
      </p:sp>
      <p:sp>
        <p:nvSpPr>
          <p:cNvPr id="215" name="YYYY MM DD 22.5pt"/>
          <p:cNvSpPr txBox="1">
            <a:spLocks noGrp="1"/>
          </p:cNvSpPr>
          <p:nvPr>
            <p:ph type="body" sz="quarter" idx="23"/>
          </p:nvPr>
        </p:nvSpPr>
        <p:spPr>
          <a:xfrm>
            <a:off x="488245" y="3713663"/>
            <a:ext cx="3698502" cy="1731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125" spc="68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</a:defRPr>
            </a:lvl1pPr>
          </a:lstStyle>
          <a:p>
            <a:r>
              <a:t>YYYY MM DD 22.5pt</a:t>
            </a: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6E956642-B465-F430-C228-50C53DF6E2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38174" y="3286587"/>
            <a:ext cx="1407564" cy="28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83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1">
            <a:extLst>
              <a:ext uri="{FF2B5EF4-FFF2-40B4-BE49-F238E27FC236}">
                <a16:creationId xmlns:a16="http://schemas.microsoft.com/office/drawing/2014/main" id="{205FEE54-4656-4C9E-877D-8FA838BC8856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8" name="Copyright">
            <a:extLst>
              <a:ext uri="{FF2B5EF4-FFF2-40B4-BE49-F238E27FC236}">
                <a16:creationId xmlns:a16="http://schemas.microsoft.com/office/drawing/2014/main" id="{DE824560-B910-46EB-96C0-6C9DABA71AA2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F913515-D1B5-4750-8750-991BCA9D4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375E3343-0959-4EB2-8F34-5AD38682C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rgbClr val="002D28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728786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016CF-C1EB-4E4E-BFE3-98E1DEDD5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6B4D8D53-9A1A-402F-A52D-F62B28502D2F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6" name="Copyright">
            <a:extLst>
              <a:ext uri="{FF2B5EF4-FFF2-40B4-BE49-F238E27FC236}">
                <a16:creationId xmlns:a16="http://schemas.microsoft.com/office/drawing/2014/main" id="{F8D89439-77C9-4E61-8F99-766FC7EFF5C9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E426FA6-B907-4EAC-BAA7-03DF05CF1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457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D.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80E62ED-C2FC-46CC-B007-26A50A3D4E8E}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2D28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think-cell 幻灯片" r:id="rId4" imgW="384" imgH="384" progId="TCLayout.ActiveDocument.1">
                  <p:embed/>
                </p:oleObj>
              </mc:Choice>
              <mc:Fallback>
                <p:oleObj name="think-cell 幻灯片" r:id="rId4" imgW="384" imgH="38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BDBD6C09-D67F-4985-9DF5-BC44166A620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748219" y="3146963"/>
            <a:ext cx="2815127" cy="56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930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6855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4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9928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tags" Target="../tags/tag16.xml"/><Relationship Id="rId18" Type="http://schemas.openxmlformats.org/officeDocument/2006/relationships/tags" Target="../tags/tag21.xml"/><Relationship Id="rId26" Type="http://schemas.openxmlformats.org/officeDocument/2006/relationships/tags" Target="../tags/tag29.xml"/><Relationship Id="rId39" Type="http://schemas.openxmlformats.org/officeDocument/2006/relationships/tags" Target="../tags/tag42.xml"/><Relationship Id="rId21" Type="http://schemas.openxmlformats.org/officeDocument/2006/relationships/tags" Target="../tags/tag24.xml"/><Relationship Id="rId34" Type="http://schemas.openxmlformats.org/officeDocument/2006/relationships/tags" Target="../tags/tag37.xml"/><Relationship Id="rId42" Type="http://schemas.openxmlformats.org/officeDocument/2006/relationships/tags" Target="../tags/tag45.xml"/><Relationship Id="rId47" Type="http://schemas.openxmlformats.org/officeDocument/2006/relationships/tags" Target="../tags/tag50.xml"/><Relationship Id="rId50" Type="http://schemas.openxmlformats.org/officeDocument/2006/relationships/tags" Target="../tags/tag53.xml"/><Relationship Id="rId55" Type="http://schemas.openxmlformats.org/officeDocument/2006/relationships/tags" Target="../tags/tag58.xml"/><Relationship Id="rId7" Type="http://schemas.openxmlformats.org/officeDocument/2006/relationships/tags" Target="../tags/tag10.xml"/><Relationship Id="rId2" Type="http://schemas.openxmlformats.org/officeDocument/2006/relationships/tags" Target="../tags/tag5.xml"/><Relationship Id="rId16" Type="http://schemas.openxmlformats.org/officeDocument/2006/relationships/tags" Target="../tags/tag19.xml"/><Relationship Id="rId29" Type="http://schemas.openxmlformats.org/officeDocument/2006/relationships/tags" Target="../tags/tag32.xml"/><Relationship Id="rId11" Type="http://schemas.openxmlformats.org/officeDocument/2006/relationships/tags" Target="../tags/tag14.xml"/><Relationship Id="rId24" Type="http://schemas.openxmlformats.org/officeDocument/2006/relationships/tags" Target="../tags/tag27.xml"/><Relationship Id="rId32" Type="http://schemas.openxmlformats.org/officeDocument/2006/relationships/tags" Target="../tags/tag35.xml"/><Relationship Id="rId37" Type="http://schemas.openxmlformats.org/officeDocument/2006/relationships/tags" Target="../tags/tag40.xml"/><Relationship Id="rId40" Type="http://schemas.openxmlformats.org/officeDocument/2006/relationships/tags" Target="../tags/tag43.xml"/><Relationship Id="rId45" Type="http://schemas.openxmlformats.org/officeDocument/2006/relationships/tags" Target="../tags/tag48.xml"/><Relationship Id="rId53" Type="http://schemas.openxmlformats.org/officeDocument/2006/relationships/tags" Target="../tags/tag56.xml"/><Relationship Id="rId58" Type="http://schemas.openxmlformats.org/officeDocument/2006/relationships/oleObject" Target="../embeddings/oleObject5.bin"/><Relationship Id="rId5" Type="http://schemas.openxmlformats.org/officeDocument/2006/relationships/tags" Target="../tags/tag8.xml"/><Relationship Id="rId19" Type="http://schemas.openxmlformats.org/officeDocument/2006/relationships/tags" Target="../tags/tag22.xml"/><Relationship Id="rId4" Type="http://schemas.openxmlformats.org/officeDocument/2006/relationships/tags" Target="../tags/tag7.xml"/><Relationship Id="rId9" Type="http://schemas.openxmlformats.org/officeDocument/2006/relationships/tags" Target="../tags/tag12.xml"/><Relationship Id="rId14" Type="http://schemas.openxmlformats.org/officeDocument/2006/relationships/tags" Target="../tags/tag17.xml"/><Relationship Id="rId22" Type="http://schemas.openxmlformats.org/officeDocument/2006/relationships/tags" Target="../tags/tag25.xml"/><Relationship Id="rId27" Type="http://schemas.openxmlformats.org/officeDocument/2006/relationships/tags" Target="../tags/tag30.xml"/><Relationship Id="rId30" Type="http://schemas.openxmlformats.org/officeDocument/2006/relationships/tags" Target="../tags/tag33.xml"/><Relationship Id="rId35" Type="http://schemas.openxmlformats.org/officeDocument/2006/relationships/tags" Target="../tags/tag38.xml"/><Relationship Id="rId43" Type="http://schemas.openxmlformats.org/officeDocument/2006/relationships/tags" Target="../tags/tag46.xml"/><Relationship Id="rId48" Type="http://schemas.openxmlformats.org/officeDocument/2006/relationships/tags" Target="../tags/tag51.xml"/><Relationship Id="rId56" Type="http://schemas.openxmlformats.org/officeDocument/2006/relationships/slideLayout" Target="../slideLayouts/slideLayout5.xml"/><Relationship Id="rId8" Type="http://schemas.openxmlformats.org/officeDocument/2006/relationships/tags" Target="../tags/tag11.xml"/><Relationship Id="rId51" Type="http://schemas.openxmlformats.org/officeDocument/2006/relationships/tags" Target="../tags/tag54.xml"/><Relationship Id="rId3" Type="http://schemas.openxmlformats.org/officeDocument/2006/relationships/tags" Target="../tags/tag6.xml"/><Relationship Id="rId12" Type="http://schemas.openxmlformats.org/officeDocument/2006/relationships/tags" Target="../tags/tag15.xml"/><Relationship Id="rId17" Type="http://schemas.openxmlformats.org/officeDocument/2006/relationships/tags" Target="../tags/tag20.xml"/><Relationship Id="rId25" Type="http://schemas.openxmlformats.org/officeDocument/2006/relationships/tags" Target="../tags/tag28.xml"/><Relationship Id="rId33" Type="http://schemas.openxmlformats.org/officeDocument/2006/relationships/tags" Target="../tags/tag36.xml"/><Relationship Id="rId38" Type="http://schemas.openxmlformats.org/officeDocument/2006/relationships/tags" Target="../tags/tag41.xml"/><Relationship Id="rId46" Type="http://schemas.openxmlformats.org/officeDocument/2006/relationships/tags" Target="../tags/tag49.xml"/><Relationship Id="rId59" Type="http://schemas.openxmlformats.org/officeDocument/2006/relationships/image" Target="../media/image4.emf"/><Relationship Id="rId20" Type="http://schemas.openxmlformats.org/officeDocument/2006/relationships/tags" Target="../tags/tag23.xml"/><Relationship Id="rId41" Type="http://schemas.openxmlformats.org/officeDocument/2006/relationships/tags" Target="../tags/tag44.xml"/><Relationship Id="rId54" Type="http://schemas.openxmlformats.org/officeDocument/2006/relationships/tags" Target="../tags/tag57.xml"/><Relationship Id="rId1" Type="http://schemas.openxmlformats.org/officeDocument/2006/relationships/vmlDrawing" Target="../drawings/vmlDrawing5.vml"/><Relationship Id="rId6" Type="http://schemas.openxmlformats.org/officeDocument/2006/relationships/tags" Target="../tags/tag9.xml"/><Relationship Id="rId15" Type="http://schemas.openxmlformats.org/officeDocument/2006/relationships/tags" Target="../tags/tag18.xml"/><Relationship Id="rId23" Type="http://schemas.openxmlformats.org/officeDocument/2006/relationships/tags" Target="../tags/tag26.xml"/><Relationship Id="rId28" Type="http://schemas.openxmlformats.org/officeDocument/2006/relationships/tags" Target="../tags/tag31.xml"/><Relationship Id="rId36" Type="http://schemas.openxmlformats.org/officeDocument/2006/relationships/tags" Target="../tags/tag39.xml"/><Relationship Id="rId49" Type="http://schemas.openxmlformats.org/officeDocument/2006/relationships/tags" Target="../tags/tag52.xml"/><Relationship Id="rId57" Type="http://schemas.openxmlformats.org/officeDocument/2006/relationships/notesSlide" Target="../notesSlides/notesSlide1.xml"/><Relationship Id="rId10" Type="http://schemas.openxmlformats.org/officeDocument/2006/relationships/tags" Target="../tags/tag13.xml"/><Relationship Id="rId31" Type="http://schemas.openxmlformats.org/officeDocument/2006/relationships/tags" Target="../tags/tag34.xml"/><Relationship Id="rId44" Type="http://schemas.openxmlformats.org/officeDocument/2006/relationships/tags" Target="../tags/tag47.xml"/><Relationship Id="rId52" Type="http://schemas.openxmlformats.org/officeDocument/2006/relationships/tags" Target="../tags/tag55.xml"/><Relationship Id="rId60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think-cell 幻灯片" r:id="rId58" imgW="349" imgH="350" progId="TCLayout.ActiveDocument.1">
                  <p:embed/>
                </p:oleObj>
              </mc:Choice>
              <mc:Fallback>
                <p:oleObj name="think-cell 幻灯片" r:id="rId58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 altLang="zh-CN" spc="-30" dirty="0"/>
              <a:t>{title}</a:t>
            </a:r>
            <a:endParaRPr lang="en-US" dirty="0"/>
          </a:p>
        </p:txBody>
      </p:sp>
      <p:cxnSp>
        <p:nvCxnSpPr>
          <p:cNvPr id="2" name="Straight Connector 9">
            <a:extLst>
              <a:ext uri="{FF2B5EF4-FFF2-40B4-BE49-F238E27FC236}">
                <a16:creationId xmlns:a16="http://schemas.microsoft.com/office/drawing/2014/main" id="{4671867A-F2A9-9BAE-28D3-61B9F378919F}"/>
              </a:ext>
            </a:extLst>
          </p:cNvPr>
          <p:cNvCxnSpPr>
            <a:cxnSpLocks/>
          </p:cNvCxnSpPr>
          <p:nvPr>
            <p:custDataLst>
              <p:tags r:id="rId3"/>
            </p:custDataLst>
          </p:nvPr>
        </p:nvCxnSpPr>
        <p:spPr bwMode="auto">
          <a:xfrm>
            <a:off x="2649538" y="2314575"/>
            <a:ext cx="468313" cy="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8">
            <a:extLst>
              <a:ext uri="{FF2B5EF4-FFF2-40B4-BE49-F238E27FC236}">
                <a16:creationId xmlns:a16="http://schemas.microsoft.com/office/drawing/2014/main" id="{9AAEF18E-5405-0DB8-0E37-986E37DD117B}"/>
              </a:ext>
            </a:extLst>
          </p:cNvPr>
          <p:cNvCxnSpPr>
            <a:cxnSpLocks/>
          </p:cNvCxnSpPr>
          <p:nvPr>
            <p:custDataLst>
              <p:tags r:id="rId4"/>
            </p:custDataLst>
          </p:nvPr>
        </p:nvCxnSpPr>
        <p:spPr bwMode="auto">
          <a:xfrm>
            <a:off x="1595438" y="3943350"/>
            <a:ext cx="468313" cy="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22">
            <a:extLst>
              <a:ext uri="{FF2B5EF4-FFF2-40B4-BE49-F238E27FC236}">
                <a16:creationId xmlns:a16="http://schemas.microsoft.com/office/drawing/2014/main" id="{35BF65CE-9095-C0BA-379A-A0790C031004}"/>
              </a:ext>
            </a:extLst>
          </p:cNvPr>
          <p:cNvCxnSpPr>
            <a:cxnSpLocks/>
          </p:cNvCxnSpPr>
          <p:nvPr>
            <p:custDataLst>
              <p:tags r:id="rId5"/>
            </p:custDataLst>
          </p:nvPr>
        </p:nvCxnSpPr>
        <p:spPr bwMode="auto">
          <a:xfrm>
            <a:off x="6864350" y="3835400"/>
            <a:ext cx="468313" cy="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147">
            <a:extLst>
              <a:ext uri="{FF2B5EF4-FFF2-40B4-BE49-F238E27FC236}">
                <a16:creationId xmlns:a16="http://schemas.microsoft.com/office/drawing/2014/main" id="{5C483F4E-F639-201B-4BE6-46BB68A31CF5}"/>
              </a:ext>
            </a:extLst>
          </p:cNvPr>
          <p:cNvCxnSpPr>
            <a:cxnSpLocks/>
          </p:cNvCxnSpPr>
          <p:nvPr>
            <p:custDataLst>
              <p:tags r:id="rId6"/>
            </p:custDataLst>
          </p:nvPr>
        </p:nvCxnSpPr>
        <p:spPr bwMode="auto">
          <a:xfrm>
            <a:off x="5810250" y="3159125"/>
            <a:ext cx="468313" cy="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21">
            <a:extLst>
              <a:ext uri="{FF2B5EF4-FFF2-40B4-BE49-F238E27FC236}">
                <a16:creationId xmlns:a16="http://schemas.microsoft.com/office/drawing/2014/main" id="{497A6FFE-F1E7-A613-0277-19B550EE41F7}"/>
              </a:ext>
            </a:extLst>
          </p:cNvPr>
          <p:cNvCxnSpPr>
            <a:cxnSpLocks/>
          </p:cNvCxnSpPr>
          <p:nvPr>
            <p:custDataLst>
              <p:tags r:id="rId7"/>
            </p:custDataLst>
          </p:nvPr>
        </p:nvCxnSpPr>
        <p:spPr bwMode="auto">
          <a:xfrm>
            <a:off x="4757738" y="3159125"/>
            <a:ext cx="466725" cy="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Connector 19">
            <a:extLst>
              <a:ext uri="{FF2B5EF4-FFF2-40B4-BE49-F238E27FC236}">
                <a16:creationId xmlns:a16="http://schemas.microsoft.com/office/drawing/2014/main" id="{384EAB23-E082-E5E1-AC69-F8BE070E3783}"/>
              </a:ext>
            </a:extLst>
          </p:cNvPr>
          <p:cNvCxnSpPr>
            <a:cxnSpLocks/>
          </p:cNvCxnSpPr>
          <p:nvPr>
            <p:custDataLst>
              <p:tags r:id="rId8"/>
            </p:custDataLst>
          </p:nvPr>
        </p:nvCxnSpPr>
        <p:spPr bwMode="auto">
          <a:xfrm>
            <a:off x="3703638" y="2314575"/>
            <a:ext cx="468313" cy="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67" name="Chart 3">
            <a:extLst>
              <a:ext uri="{FF2B5EF4-FFF2-40B4-BE49-F238E27FC236}">
                <a16:creationId xmlns:a16="http://schemas.microsoft.com/office/drawing/2014/main" id="{0F5EBCC3-0F1D-4DB6-824E-7F9DD1475DFB}"/>
              </a:ext>
            </a:extLst>
          </p:cNvPr>
          <p:cNvGraphicFramePr/>
          <p:nvPr>
            <p:custDataLst>
              <p:tags r:id="rId9"/>
            </p:custDataLst>
            <p:extLst/>
          </p:nvPr>
        </p:nvGraphicFramePr>
        <p:xfrm>
          <a:off x="693738" y="2216150"/>
          <a:ext cx="7542212" cy="30432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0"/>
          </a:graphicData>
        </a:graphic>
      </p:graphicFrame>
      <p:sp>
        <p:nvSpPr>
          <p:cNvPr id="14" name="Rectangle 128">
            <a:extLst>
              <a:ext uri="{FF2B5EF4-FFF2-40B4-BE49-F238E27FC236}">
                <a16:creationId xmlns:a16="http://schemas.microsoft.com/office/drawing/2014/main" id="{FF95EF2E-0CE3-90A1-A7CA-F2753D6F62D2}"/>
              </a:ext>
            </a:extLst>
          </p:cNvPr>
          <p:cNvSpPr>
            <a:spLocks/>
          </p:cNvSpPr>
          <p:nvPr>
            <p:custDataLst>
              <p:tags r:id="rId10"/>
            </p:custDataLst>
          </p:nvPr>
        </p:nvSpPr>
        <p:spPr bwMode="gray">
          <a:xfrm>
            <a:off x="484187" y="5086350"/>
            <a:ext cx="115888" cy="1920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DCA973A-EF4E-408A-9642-B3CE2FD68264}" type="datetime'''''''''''0''''''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0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18" name="Rectangle 129">
            <a:extLst>
              <a:ext uri="{FF2B5EF4-FFF2-40B4-BE49-F238E27FC236}">
                <a16:creationId xmlns:a16="http://schemas.microsoft.com/office/drawing/2014/main" id="{046C7D81-AA5E-5358-E3D1-ECA112A74B5E}"/>
              </a:ext>
            </a:extLst>
          </p:cNvPr>
          <p:cNvSpPr>
            <a:spLocks/>
          </p:cNvSpPr>
          <p:nvPr>
            <p:custDataLst>
              <p:tags r:id="rId11"/>
            </p:custDataLst>
          </p:nvPr>
        </p:nvSpPr>
        <p:spPr bwMode="gray">
          <a:xfrm>
            <a:off x="487363" y="4799013"/>
            <a:ext cx="112713" cy="1920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55BD331-34AE-495C-9C5D-8874520937A7}" type="datetime'''''''''''''''''''''''''''''''''''5''''''''''''''''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16" name="Rectangle 130">
            <a:extLst>
              <a:ext uri="{FF2B5EF4-FFF2-40B4-BE49-F238E27FC236}">
                <a16:creationId xmlns:a16="http://schemas.microsoft.com/office/drawing/2014/main" id="{430F4499-24D6-99D9-25B3-F7F773F44EE1}"/>
              </a:ext>
            </a:extLst>
          </p:cNvPr>
          <p:cNvSpPr>
            <a:spLocks/>
          </p:cNvSpPr>
          <p:nvPr>
            <p:custDataLst>
              <p:tags r:id="rId12"/>
            </p:custDataLst>
          </p:nvPr>
        </p:nvSpPr>
        <p:spPr bwMode="gray">
          <a:xfrm>
            <a:off x="409575" y="4510088"/>
            <a:ext cx="190500" cy="1920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7981626-8752-4976-BE93-442091180243}" type="datetime'''1''''''''''''0''''''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19" name="Rectangle 131">
            <a:extLst>
              <a:ext uri="{FF2B5EF4-FFF2-40B4-BE49-F238E27FC236}">
                <a16:creationId xmlns:a16="http://schemas.microsoft.com/office/drawing/2014/main" id="{FECC346F-E78C-20F0-22B2-2FBAAF663D0A}"/>
              </a:ext>
            </a:extLst>
          </p:cNvPr>
          <p:cNvSpPr>
            <a:spLocks/>
          </p:cNvSpPr>
          <p:nvPr>
            <p:custDataLst>
              <p:tags r:id="rId13"/>
            </p:custDataLst>
          </p:nvPr>
        </p:nvSpPr>
        <p:spPr bwMode="gray">
          <a:xfrm>
            <a:off x="412751" y="4222750"/>
            <a:ext cx="187325" cy="1920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D72E988-9EBF-4CF4-8D70-39BF587138A7}" type="datetime'''''''''''1''5''''''''''''''''''''''''''''''''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21" name="Rectangle 132">
            <a:extLst>
              <a:ext uri="{FF2B5EF4-FFF2-40B4-BE49-F238E27FC236}">
                <a16:creationId xmlns:a16="http://schemas.microsoft.com/office/drawing/2014/main" id="{8D0CBE24-E893-908C-9C44-095E924BF4D6}"/>
              </a:ext>
            </a:extLst>
          </p:cNvPr>
          <p:cNvSpPr>
            <a:spLocks/>
          </p:cNvSpPr>
          <p:nvPr>
            <p:custDataLst>
              <p:tags r:id="rId14"/>
            </p:custDataLst>
          </p:nvPr>
        </p:nvSpPr>
        <p:spPr bwMode="gray">
          <a:xfrm>
            <a:off x="373063" y="3935413"/>
            <a:ext cx="227013" cy="1920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A48ABF3-A287-404B-9E73-018385758F23}" type="datetime'''''''''''''2''0''''''''''''''''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22" name="Rectangle 134">
            <a:extLst>
              <a:ext uri="{FF2B5EF4-FFF2-40B4-BE49-F238E27FC236}">
                <a16:creationId xmlns:a16="http://schemas.microsoft.com/office/drawing/2014/main" id="{AB507A8B-A6C0-1770-CD9A-7A801B7A9C72}"/>
              </a:ext>
            </a:extLst>
          </p:cNvPr>
          <p:cNvSpPr>
            <a:spLocks/>
          </p:cNvSpPr>
          <p:nvPr>
            <p:custDataLst>
              <p:tags r:id="rId15"/>
            </p:custDataLst>
          </p:nvPr>
        </p:nvSpPr>
        <p:spPr bwMode="gray">
          <a:xfrm>
            <a:off x="374650" y="3359150"/>
            <a:ext cx="225425" cy="1920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A8C24F3-2A34-4894-9DBF-DAC5F8D3822D}" type="datetime'3''''''''0''''''''''''''''''''''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13" name="Rectangle 135">
            <a:extLst>
              <a:ext uri="{FF2B5EF4-FFF2-40B4-BE49-F238E27FC236}">
                <a16:creationId xmlns:a16="http://schemas.microsoft.com/office/drawing/2014/main" id="{AC278B8C-9C56-B9CF-720F-1CED5AA59D0B}"/>
              </a:ext>
            </a:extLst>
          </p:cNvPr>
          <p:cNvSpPr>
            <a:spLocks/>
          </p:cNvSpPr>
          <p:nvPr>
            <p:custDataLst>
              <p:tags r:id="rId16"/>
            </p:custDataLst>
          </p:nvPr>
        </p:nvSpPr>
        <p:spPr bwMode="gray">
          <a:xfrm>
            <a:off x="377825" y="3071813"/>
            <a:ext cx="222250" cy="1920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E59D2DC-242E-4733-80EE-75F4D5D54C5C}" type="datetime'''''''''''''''''''''''''''''''''3''''''''''5''''''''''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23" name="Rectangle 136">
            <a:extLst>
              <a:ext uri="{FF2B5EF4-FFF2-40B4-BE49-F238E27FC236}">
                <a16:creationId xmlns:a16="http://schemas.microsoft.com/office/drawing/2014/main" id="{9614511C-233E-58E1-F0F5-33D76707D179}"/>
              </a:ext>
            </a:extLst>
          </p:cNvPr>
          <p:cNvSpPr>
            <a:spLocks/>
          </p:cNvSpPr>
          <p:nvPr>
            <p:custDataLst>
              <p:tags r:id="rId17"/>
            </p:custDataLst>
          </p:nvPr>
        </p:nvSpPr>
        <p:spPr bwMode="gray">
          <a:xfrm>
            <a:off x="369888" y="2784475"/>
            <a:ext cx="230188" cy="1920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86A8090-5F55-4F4E-A091-E13DFB45F67B}" type="datetime'''''''''''''40''''''''''''''''''''''''''''''''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15" name="Rectangle 137">
            <a:extLst>
              <a:ext uri="{FF2B5EF4-FFF2-40B4-BE49-F238E27FC236}">
                <a16:creationId xmlns:a16="http://schemas.microsoft.com/office/drawing/2014/main" id="{CE43C029-A88D-CDB8-6A29-9E347718DAE1}"/>
              </a:ext>
            </a:extLst>
          </p:cNvPr>
          <p:cNvSpPr>
            <a:spLocks/>
          </p:cNvSpPr>
          <p:nvPr>
            <p:custDataLst>
              <p:tags r:id="rId18"/>
            </p:custDataLst>
          </p:nvPr>
        </p:nvSpPr>
        <p:spPr bwMode="gray">
          <a:xfrm>
            <a:off x="373063" y="2495550"/>
            <a:ext cx="227013" cy="1920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B9287D2-BDA7-4EC3-ABFA-B12D59B18999}" type="datetime'''''''45''''''''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17" name="Rectangle 39">
            <a:extLst>
              <a:ext uri="{FF2B5EF4-FFF2-40B4-BE49-F238E27FC236}">
                <a16:creationId xmlns:a16="http://schemas.microsoft.com/office/drawing/2014/main" id="{215474CC-5E8B-6B92-0722-BE15DDDFADBB}"/>
              </a:ext>
            </a:extLst>
          </p:cNvPr>
          <p:cNvSpPr>
            <a:spLocks/>
          </p:cNvSpPr>
          <p:nvPr>
            <p:custDataLst>
              <p:tags r:id="rId19"/>
            </p:custDataLst>
          </p:nvPr>
        </p:nvSpPr>
        <p:spPr bwMode="gray">
          <a:xfrm>
            <a:off x="371475" y="2208213"/>
            <a:ext cx="228600" cy="1920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BB4AA7B-152E-462C-9D54-6B0B09EF6BD7}" type="datetime'''''''''5''''''''''''''''''''''''''''''''''0''''''''''''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20" name="Rectangle 133">
            <a:extLst>
              <a:ext uri="{FF2B5EF4-FFF2-40B4-BE49-F238E27FC236}">
                <a16:creationId xmlns:a16="http://schemas.microsoft.com/office/drawing/2014/main" id="{5D996CEF-F5A2-9E93-C895-88D2B8175E7A}"/>
              </a:ext>
            </a:extLst>
          </p:cNvPr>
          <p:cNvSpPr>
            <a:spLocks/>
          </p:cNvSpPr>
          <p:nvPr>
            <p:custDataLst>
              <p:tags r:id="rId20"/>
            </p:custDataLst>
          </p:nvPr>
        </p:nvSpPr>
        <p:spPr bwMode="gray">
          <a:xfrm>
            <a:off x="376238" y="3648075"/>
            <a:ext cx="223838" cy="1920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A142A52-E21E-4BC1-B233-30C263803D2D}" type="datetime'''''''2''5''''''''''''''''''''''''''''''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2AB0AC1-BC66-8115-FC17-1EF7BEAA15B5}"/>
              </a:ext>
            </a:extLst>
          </p:cNvPr>
          <p:cNvCxnSpPr>
            <a:cxnSpLocks/>
          </p:cNvCxnSpPr>
          <p:nvPr>
            <p:custDataLst>
              <p:tags r:id="rId21"/>
            </p:custDataLst>
          </p:nvPr>
        </p:nvCxnSpPr>
        <p:spPr bwMode="auto">
          <a:xfrm>
            <a:off x="4757738" y="2314575"/>
            <a:ext cx="276225" cy="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5B14217C-6C6C-DD11-D653-D76804463ABE}"/>
              </a:ext>
            </a:extLst>
          </p:cNvPr>
          <p:cNvCxnSpPr>
            <a:cxnSpLocks/>
          </p:cNvCxnSpPr>
          <p:nvPr>
            <p:custDataLst>
              <p:tags r:id="rId22"/>
            </p:custDataLst>
          </p:nvPr>
        </p:nvCxnSpPr>
        <p:spPr bwMode="auto">
          <a:xfrm>
            <a:off x="4991100" y="2311400"/>
            <a:ext cx="0" cy="850900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ctangle 140">
            <a:extLst>
              <a:ext uri="{FF2B5EF4-FFF2-40B4-BE49-F238E27FC236}">
                <a16:creationId xmlns:a16="http://schemas.microsoft.com/office/drawing/2014/main" id="{4718579C-F69C-5E7B-63B2-AB38AA9A9A4D}"/>
              </a:ext>
            </a:extLst>
          </p:cNvPr>
          <p:cNvSpPr>
            <a:spLocks/>
          </p:cNvSpPr>
          <p:nvPr>
            <p:custDataLst>
              <p:tags r:id="rId23"/>
            </p:custDataLst>
          </p:nvPr>
        </p:nvSpPr>
        <p:spPr bwMode="auto">
          <a:xfrm>
            <a:off x="371475" y="1852613"/>
            <a:ext cx="2805113" cy="2127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Revenues, costs, totals [USD bn]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24" name="Rectangle 36">
            <a:extLst>
              <a:ext uri="{FF2B5EF4-FFF2-40B4-BE49-F238E27FC236}">
                <a16:creationId xmlns:a16="http://schemas.microsoft.com/office/drawing/2014/main" id="{21FFB6BA-92F1-EA43-7327-57CC7247F60A}"/>
              </a:ext>
            </a:extLst>
          </p:cNvPr>
          <p:cNvSpPr>
            <a:spLocks/>
          </p:cNvSpPr>
          <p:nvPr>
            <p:custDataLst>
              <p:tags r:id="rId24"/>
            </p:custDataLst>
          </p:nvPr>
        </p:nvSpPr>
        <p:spPr bwMode="gray">
          <a:xfrm>
            <a:off x="1190625" y="4332288"/>
            <a:ext cx="222250" cy="1920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25400" tIns="0" rIns="25400" bIns="0" numCol="1" spcCol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BF989F-125C-4C21-815D-E949D7664F38}" type="datetime'''''''''''''''''''''''''''''1''''''''''''''''7''''''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37" name="Rectangle 35">
            <a:extLst>
              <a:ext uri="{FF2B5EF4-FFF2-40B4-BE49-F238E27FC236}">
                <a16:creationId xmlns:a16="http://schemas.microsoft.com/office/drawing/2014/main" id="{AE10CC92-DFF0-840A-0051-8D961F476089}"/>
              </a:ext>
            </a:extLst>
          </p:cNvPr>
          <p:cNvSpPr>
            <a:spLocks/>
          </p:cNvSpPr>
          <p:nvPr>
            <p:custDataLst>
              <p:tags r:id="rId25"/>
            </p:custDataLst>
          </p:nvPr>
        </p:nvSpPr>
        <p:spPr bwMode="gray">
          <a:xfrm>
            <a:off x="1220788" y="4949825"/>
            <a:ext cx="163513" cy="1920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25400" tIns="0" rIns="25400" bIns="0" numCol="1" spcCol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335F07A-55D1-4E28-A711-D7F9107430AF}" type="datetime'''5''''''''''''''''''''''''''''''''''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36" name="Rectangle 45">
            <a:extLst>
              <a:ext uri="{FF2B5EF4-FFF2-40B4-BE49-F238E27FC236}">
                <a16:creationId xmlns:a16="http://schemas.microsoft.com/office/drawing/2014/main" id="{28D79A6C-B12C-FC6C-1EB5-11997C9F9799}"/>
              </a:ext>
            </a:extLst>
          </p:cNvPr>
          <p:cNvSpPr>
            <a:spLocks/>
          </p:cNvSpPr>
          <p:nvPr>
            <p:custDataLst>
              <p:tags r:id="rId26"/>
            </p:custDataLst>
          </p:nvPr>
        </p:nvSpPr>
        <p:spPr bwMode="auto">
          <a:xfrm>
            <a:off x="1117600" y="5235575"/>
            <a:ext cx="368300" cy="2127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{series_1}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32" name="Rectangle 141">
            <a:extLst>
              <a:ext uri="{FF2B5EF4-FFF2-40B4-BE49-F238E27FC236}">
                <a16:creationId xmlns:a16="http://schemas.microsoft.com/office/drawing/2014/main" id="{1349BB7B-FD98-1512-DC12-E9B263A19259}"/>
              </a:ext>
            </a:extLst>
          </p:cNvPr>
          <p:cNvSpPr>
            <a:spLocks/>
          </p:cNvSpPr>
          <p:nvPr>
            <p:custDataLst>
              <p:tags r:id="rId27"/>
            </p:custDataLst>
          </p:nvPr>
        </p:nvSpPr>
        <p:spPr bwMode="gray">
          <a:xfrm>
            <a:off x="6489700" y="3248025"/>
            <a:ext cx="161925" cy="1920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25400" tIns="0" rIns="25400" bIns="0" numCol="1" spcCol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A8A3AEF-58CC-4BB3-899B-B4EEB75FD786}" type="datetime'''''''''''''''''''''''''''''''''''''''''''''''''6''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33" name="Rectangle 38">
            <a:extLst>
              <a:ext uri="{FF2B5EF4-FFF2-40B4-BE49-F238E27FC236}">
                <a16:creationId xmlns:a16="http://schemas.microsoft.com/office/drawing/2014/main" id="{BDF3CD34-44E0-F9CC-5489-578E4789792D}"/>
              </a:ext>
            </a:extLst>
          </p:cNvPr>
          <p:cNvSpPr>
            <a:spLocks/>
          </p:cNvSpPr>
          <p:nvPr>
            <p:custDataLst>
              <p:tags r:id="rId28"/>
            </p:custDataLst>
          </p:nvPr>
        </p:nvSpPr>
        <p:spPr bwMode="gray">
          <a:xfrm>
            <a:off x="6489700" y="3586163"/>
            <a:ext cx="163513" cy="1920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25400" tIns="0" rIns="25400" bIns="0" numCol="1" spcCol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34F90D-73EC-4BB8-ABD9-5E03FFF16572}" type="datetime'''''5''''''''''''''''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34" name="Rectangle 149">
            <a:extLst>
              <a:ext uri="{FF2B5EF4-FFF2-40B4-BE49-F238E27FC236}">
                <a16:creationId xmlns:a16="http://schemas.microsoft.com/office/drawing/2014/main" id="{3C999B6B-7311-CF23-E306-DD2913F24CC0}"/>
              </a:ext>
            </a:extLst>
          </p:cNvPr>
          <p:cNvSpPr>
            <a:spLocks/>
          </p:cNvSpPr>
          <p:nvPr>
            <p:custDataLst>
              <p:tags r:id="rId29"/>
            </p:custDataLst>
          </p:nvPr>
        </p:nvSpPr>
        <p:spPr bwMode="auto">
          <a:xfrm>
            <a:off x="6310313" y="5235575"/>
            <a:ext cx="520700" cy="2127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t" anchorCtr="0">
            <a:noAutofit/>
          </a:bodyPr>
          <a:lstStyle/>
          <a:p>
            <a:pPr lvl="0" algn="ctr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400" dirty="0">
                <a:solidFill>
                  <a:srgbClr val="F2F2F2">
                    <a:lumMod val="10000"/>
                  </a:srgbClr>
                </a:solidFill>
              </a:rPr>
              <a:t>{series_6}</a:t>
            </a:r>
            <a:endParaRPr lang="en-US" altLang="zh-CN" sz="1400" dirty="0">
              <a:solidFill>
                <a:srgbClr val="F2F2F2">
                  <a:lumMod val="10000"/>
                </a:srgbClr>
              </a:solidFill>
            </a:endParaRPr>
          </a:p>
        </p:txBody>
      </p:sp>
      <p:sp>
        <p:nvSpPr>
          <p:cNvPr id="35" name="Rectangle 50">
            <a:extLst>
              <a:ext uri="{FF2B5EF4-FFF2-40B4-BE49-F238E27FC236}">
                <a16:creationId xmlns:a16="http://schemas.microsoft.com/office/drawing/2014/main" id="{9A379318-DAC2-E3E7-AF0B-67007CC5B398}"/>
              </a:ext>
            </a:extLst>
          </p:cNvPr>
          <p:cNvSpPr>
            <a:spLocks/>
          </p:cNvSpPr>
          <p:nvPr>
            <p:custDataLst>
              <p:tags r:id="rId30"/>
            </p:custDataLst>
          </p:nvPr>
        </p:nvSpPr>
        <p:spPr bwMode="auto">
          <a:xfrm>
            <a:off x="7418388" y="5235575"/>
            <a:ext cx="412750" cy="2127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t" anchorCtr="0">
            <a:noAutofit/>
          </a:bodyPr>
          <a:lstStyle/>
          <a:p>
            <a:pPr lvl="0" algn="ctr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400" dirty="0">
                <a:solidFill>
                  <a:srgbClr val="F2F2F2">
                    <a:lumMod val="10000"/>
                  </a:srgbClr>
                </a:solidFill>
              </a:rPr>
              <a:t>{series_7}</a:t>
            </a:r>
            <a:endParaRPr lang="en-US" altLang="zh-CN" sz="1400" dirty="0">
              <a:solidFill>
                <a:srgbClr val="F2F2F2">
                  <a:lumMod val="10000"/>
                </a:srgbClr>
              </a:solidFill>
            </a:endParaRPr>
          </a:p>
        </p:txBody>
      </p:sp>
      <p:sp>
        <p:nvSpPr>
          <p:cNvPr id="31" name="Rectangle 48">
            <a:extLst>
              <a:ext uri="{FF2B5EF4-FFF2-40B4-BE49-F238E27FC236}">
                <a16:creationId xmlns:a16="http://schemas.microsoft.com/office/drawing/2014/main" id="{44B63EB3-F3B2-656B-D064-713CC8B5CC24}"/>
              </a:ext>
            </a:extLst>
          </p:cNvPr>
          <p:cNvSpPr>
            <a:spLocks/>
          </p:cNvSpPr>
          <p:nvPr>
            <p:custDataLst>
              <p:tags r:id="rId31"/>
            </p:custDataLst>
          </p:nvPr>
        </p:nvSpPr>
        <p:spPr bwMode="auto">
          <a:xfrm>
            <a:off x="4192588" y="5235575"/>
            <a:ext cx="544513" cy="2127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t" anchorCtr="0">
            <a:noAutofit/>
          </a:bodyPr>
          <a:lstStyle/>
          <a:p>
            <a:pPr lvl="0" algn="ctr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400" dirty="0">
                <a:solidFill>
                  <a:srgbClr val="F2F2F2">
                    <a:lumMod val="10000"/>
                  </a:srgbClr>
                </a:solidFill>
              </a:rPr>
              <a:t>{series_4}</a:t>
            </a:r>
            <a:endParaRPr lang="en-US" altLang="zh-CN" sz="1400" dirty="0">
              <a:solidFill>
                <a:srgbClr val="F2F2F2">
                  <a:lumMod val="10000"/>
                </a:srgbClr>
              </a:solidFill>
            </a:endParaRPr>
          </a:p>
        </p:txBody>
      </p:sp>
      <p:sp>
        <p:nvSpPr>
          <p:cNvPr id="30" name="Rectangle 17">
            <a:extLst>
              <a:ext uri="{FF2B5EF4-FFF2-40B4-BE49-F238E27FC236}">
                <a16:creationId xmlns:a16="http://schemas.microsoft.com/office/drawing/2014/main" id="{230CAC79-A5B1-BACC-152C-BD1BAAB086D2}"/>
              </a:ext>
            </a:extLst>
          </p:cNvPr>
          <p:cNvSpPr>
            <a:spLocks/>
          </p:cNvSpPr>
          <p:nvPr>
            <p:custDataLst>
              <p:tags r:id="rId32"/>
            </p:custDataLst>
          </p:nvPr>
        </p:nvSpPr>
        <p:spPr bwMode="gray">
          <a:xfrm>
            <a:off x="4391025" y="2868613"/>
            <a:ext cx="147638" cy="1920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25400" tIns="0" rIns="25400" bIns="0" numCol="1" spcCol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D69B96F-C366-4CA4-8ACF-F4471164B597}" type="datetime'''''''''''''''''''''''''''''''''''''''''''''''7''''''''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29" name="Rectangle 16">
            <a:extLst>
              <a:ext uri="{FF2B5EF4-FFF2-40B4-BE49-F238E27FC236}">
                <a16:creationId xmlns:a16="http://schemas.microsoft.com/office/drawing/2014/main" id="{F5B9F528-D24F-E199-D777-8C5BDBBE2E96}"/>
              </a:ext>
            </a:extLst>
          </p:cNvPr>
          <p:cNvSpPr>
            <a:spLocks/>
          </p:cNvSpPr>
          <p:nvPr>
            <p:custDataLst>
              <p:tags r:id="rId33"/>
            </p:custDataLst>
          </p:nvPr>
        </p:nvSpPr>
        <p:spPr bwMode="gray">
          <a:xfrm>
            <a:off x="4381499" y="2446338"/>
            <a:ext cx="165100" cy="1920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25400" tIns="0" rIns="25400" bIns="0" numCol="1" spcCol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630A982-580D-4194-A7EA-708D676647AC}" type="datetime'''''''''''''''''8''''''''''''''''''''''''''''''''''''''''''''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28" name="Rectangle 47">
            <a:extLst>
              <a:ext uri="{FF2B5EF4-FFF2-40B4-BE49-F238E27FC236}">
                <a16:creationId xmlns:a16="http://schemas.microsoft.com/office/drawing/2014/main" id="{19396F30-D04E-AAE0-BEF9-7FDBF515E638}"/>
              </a:ext>
            </a:extLst>
          </p:cNvPr>
          <p:cNvSpPr>
            <a:spLocks/>
          </p:cNvSpPr>
          <p:nvPr>
            <p:custDataLst>
              <p:tags r:id="rId34"/>
            </p:custDataLst>
          </p:nvPr>
        </p:nvSpPr>
        <p:spPr bwMode="auto">
          <a:xfrm>
            <a:off x="3033713" y="5235575"/>
            <a:ext cx="752475" cy="2127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t" anchorCtr="0">
            <a:noAutofit/>
          </a:bodyPr>
          <a:lstStyle/>
          <a:p>
            <a:pPr lvl="0" algn="ctr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400" dirty="0">
                <a:solidFill>
                  <a:srgbClr val="F2F2F2">
                    <a:lumMod val="10000"/>
                  </a:srgbClr>
                </a:solidFill>
              </a:rPr>
              <a:t>{series_3}</a:t>
            </a:r>
            <a:endParaRPr lang="en-US" altLang="zh-CN" sz="1400" dirty="0">
              <a:solidFill>
                <a:srgbClr val="F2F2F2">
                  <a:lumMod val="10000"/>
                </a:srgbClr>
              </a:solidFill>
            </a:endParaRPr>
          </a:p>
        </p:txBody>
      </p:sp>
      <p:sp>
        <p:nvSpPr>
          <p:cNvPr id="27" name="Rectangle 46">
            <a:extLst>
              <a:ext uri="{FF2B5EF4-FFF2-40B4-BE49-F238E27FC236}">
                <a16:creationId xmlns:a16="http://schemas.microsoft.com/office/drawing/2014/main" id="{F186C917-184A-6E05-D6BC-87B91D2D9C49}"/>
              </a:ext>
            </a:extLst>
          </p:cNvPr>
          <p:cNvSpPr>
            <a:spLocks/>
          </p:cNvSpPr>
          <p:nvPr>
            <p:custDataLst>
              <p:tags r:id="rId35"/>
            </p:custDataLst>
          </p:nvPr>
        </p:nvSpPr>
        <p:spPr bwMode="auto">
          <a:xfrm>
            <a:off x="2166938" y="5235575"/>
            <a:ext cx="377825" cy="2127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t" anchorCtr="0">
            <a:noAutofit/>
          </a:bodyPr>
          <a:lstStyle/>
          <a:p>
            <a:pPr lvl="0" algn="ctr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400" dirty="0">
                <a:solidFill>
                  <a:srgbClr val="F2F2F2">
                    <a:lumMod val="10000"/>
                  </a:srgbClr>
                </a:solidFill>
              </a:rPr>
              <a:t>{series_2}</a:t>
            </a:r>
            <a:endParaRPr lang="en-US" altLang="zh-CN" sz="1400" dirty="0">
              <a:solidFill>
                <a:srgbClr val="F2F2F2">
                  <a:lumMod val="10000"/>
                </a:srgbClr>
              </a:solidFill>
            </a:endParaRPr>
          </a:p>
        </p:txBody>
      </p:sp>
      <p:sp>
        <p:nvSpPr>
          <p:cNvPr id="45" name="Rectangle 41">
            <a:extLst>
              <a:ext uri="{FF2B5EF4-FFF2-40B4-BE49-F238E27FC236}">
                <a16:creationId xmlns:a16="http://schemas.microsoft.com/office/drawing/2014/main" id="{F0857BD4-A2DD-A07D-D7BD-52BEFD972FC8}"/>
              </a:ext>
            </a:extLst>
          </p:cNvPr>
          <p:cNvSpPr>
            <a:spLocks/>
          </p:cNvSpPr>
          <p:nvPr>
            <p:custDataLst>
              <p:tags r:id="rId36"/>
            </p:custDataLst>
          </p:nvPr>
        </p:nvSpPr>
        <p:spPr bwMode="gray">
          <a:xfrm>
            <a:off x="2276474" y="3748088"/>
            <a:ext cx="160338" cy="1920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25400" tIns="0" rIns="25400" bIns="0" numCol="1" spcCol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F668CB0-A3E9-4B60-93D2-EF893697D4E2}" type="datetime'''''''''''''''''''''''''''''''''3''''''''''''''''''''''''''''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39" name="Rectangle 53">
            <a:extLst>
              <a:ext uri="{FF2B5EF4-FFF2-40B4-BE49-F238E27FC236}">
                <a16:creationId xmlns:a16="http://schemas.microsoft.com/office/drawing/2014/main" id="{6D79EB61-4284-8AE0-8AD1-3C6DC3FBDFA8}"/>
              </a:ext>
            </a:extLst>
          </p:cNvPr>
          <p:cNvSpPr>
            <a:spLocks/>
          </p:cNvSpPr>
          <p:nvPr>
            <p:custDataLst>
              <p:tags r:id="rId37"/>
            </p:custDataLst>
          </p:nvPr>
        </p:nvSpPr>
        <p:spPr bwMode="gray">
          <a:xfrm>
            <a:off x="1184275" y="3725863"/>
            <a:ext cx="236538" cy="1920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25400" tIns="0" rIns="25400" bIns="0" numCol="1" spcCol="0" rtlCol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378F1D-E467-4613-A917-AA7B637F9176}" type="datetime'''''''''''''2''''''''''''''1''''''''''''''''''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40" name="Rectangle 54">
            <a:extLst>
              <a:ext uri="{FF2B5EF4-FFF2-40B4-BE49-F238E27FC236}">
                <a16:creationId xmlns:a16="http://schemas.microsoft.com/office/drawing/2014/main" id="{BC5C7A88-7278-0E05-BF24-3CBF9BF2AEA6}"/>
              </a:ext>
            </a:extLst>
          </p:cNvPr>
          <p:cNvSpPr>
            <a:spLocks/>
          </p:cNvSpPr>
          <p:nvPr>
            <p:custDataLst>
              <p:tags r:id="rId38"/>
            </p:custDataLst>
          </p:nvPr>
        </p:nvSpPr>
        <p:spPr bwMode="gray">
          <a:xfrm>
            <a:off x="2217738" y="2097088"/>
            <a:ext cx="276225" cy="1920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25400" tIns="0" rIns="25400" bIns="0" numCol="1" spcCol="0" rtlCol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2EE1B8B-8644-4B99-A619-738F7089143F}" type="datetime'''''''2''''''''''''''8''''''''''''''''''''''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25" name="Rectangle 49">
            <a:extLst>
              <a:ext uri="{FF2B5EF4-FFF2-40B4-BE49-F238E27FC236}">
                <a16:creationId xmlns:a16="http://schemas.microsoft.com/office/drawing/2014/main" id="{412DA6D2-82C0-3C3E-622F-B8BE1042D949}"/>
              </a:ext>
            </a:extLst>
          </p:cNvPr>
          <p:cNvSpPr>
            <a:spLocks/>
          </p:cNvSpPr>
          <p:nvPr>
            <p:custDataLst>
              <p:tags r:id="rId39"/>
            </p:custDataLst>
          </p:nvPr>
        </p:nvSpPr>
        <p:spPr bwMode="auto">
          <a:xfrm>
            <a:off x="5207000" y="5235575"/>
            <a:ext cx="619125" cy="4254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spcCol="0" rtlCol="0" anchor="t" anchorCtr="0">
            <a:noAutofit/>
          </a:bodyPr>
          <a:lstStyle/>
          <a:p>
            <a:pPr lvl="0" algn="ctr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400" dirty="0">
                <a:solidFill>
                  <a:srgbClr val="F2F2F2">
                    <a:lumMod val="10000"/>
                  </a:srgbClr>
                </a:solidFill>
              </a:rPr>
              <a:t>{series_5}</a:t>
            </a:r>
            <a:endParaRPr lang="en-US" altLang="zh-CN" sz="1400" dirty="0">
              <a:solidFill>
                <a:srgbClr val="F2F2F2">
                  <a:lumMod val="10000"/>
                </a:srgbClr>
              </a:solidFill>
            </a:endParaRPr>
          </a:p>
        </p:txBody>
      </p:sp>
      <p:sp>
        <p:nvSpPr>
          <p:cNvPr id="42" name="Rectangle 61">
            <a:extLst>
              <a:ext uri="{FF2B5EF4-FFF2-40B4-BE49-F238E27FC236}">
                <a16:creationId xmlns:a16="http://schemas.microsoft.com/office/drawing/2014/main" id="{CE2C4B56-D3E2-3AAA-57EB-5BC67290EDF0}"/>
              </a:ext>
            </a:extLst>
          </p:cNvPr>
          <p:cNvSpPr>
            <a:spLocks/>
          </p:cNvSpPr>
          <p:nvPr>
            <p:custDataLst>
              <p:tags r:id="rId40"/>
            </p:custDataLst>
          </p:nvPr>
        </p:nvSpPr>
        <p:spPr bwMode="gray">
          <a:xfrm>
            <a:off x="4300538" y="3184525"/>
            <a:ext cx="327025" cy="1920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25400" tIns="0" rIns="25400" bIns="0" numCol="1" spcCol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205F302-6AA2-4A94-B7A0-96016A03208D}" type="datetime'''-''''''''''''''''15''''''''''''''''''''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-15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26" name="Rectangle 62">
            <a:extLst>
              <a:ext uri="{FF2B5EF4-FFF2-40B4-BE49-F238E27FC236}">
                <a16:creationId xmlns:a16="http://schemas.microsoft.com/office/drawing/2014/main" id="{9E1FF824-FFC0-19E8-7A45-C11E829FA3EA}"/>
              </a:ext>
            </a:extLst>
          </p:cNvPr>
          <p:cNvSpPr>
            <a:spLocks/>
          </p:cNvSpPr>
          <p:nvPr>
            <p:custDataLst>
              <p:tags r:id="rId41"/>
            </p:custDataLst>
          </p:nvPr>
        </p:nvSpPr>
        <p:spPr bwMode="gray">
          <a:xfrm>
            <a:off x="5380038" y="2941638"/>
            <a:ext cx="273050" cy="1920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25400" tIns="0" rIns="25400" bIns="0" numCol="1" spcCol="0" rtlCol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80B0BD7-66DE-41AF-991F-40E59657B32B}" type="datetime'''''''''3''''''''''''''''''''''''''''''''''''''''''''''5''''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43" name="Rectangle 12">
            <a:extLst>
              <a:ext uri="{FF2B5EF4-FFF2-40B4-BE49-F238E27FC236}">
                <a16:creationId xmlns:a16="http://schemas.microsoft.com/office/drawing/2014/main" id="{835BF584-5AC8-36A6-2117-51456822BA13}"/>
              </a:ext>
            </a:extLst>
          </p:cNvPr>
          <p:cNvSpPr>
            <a:spLocks/>
          </p:cNvSpPr>
          <p:nvPr>
            <p:custDataLst>
              <p:tags r:id="rId42"/>
            </p:custDataLst>
          </p:nvPr>
        </p:nvSpPr>
        <p:spPr bwMode="gray">
          <a:xfrm>
            <a:off x="6408738" y="3860800"/>
            <a:ext cx="325438" cy="1920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25400" tIns="0" rIns="25400" bIns="0" numCol="1" spcCol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6564825-E856-4C28-AC03-AF0B086C743F}" type="datetime'''''''''''''''-''''1''2''''''''''''''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-12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44" name="Rectangle 127">
            <a:extLst>
              <a:ext uri="{FF2B5EF4-FFF2-40B4-BE49-F238E27FC236}">
                <a16:creationId xmlns:a16="http://schemas.microsoft.com/office/drawing/2014/main" id="{1816DB6E-02FE-B949-D010-E11601D2366C}"/>
              </a:ext>
            </a:extLst>
          </p:cNvPr>
          <p:cNvSpPr>
            <a:spLocks/>
          </p:cNvSpPr>
          <p:nvPr>
            <p:custDataLst>
              <p:tags r:id="rId43"/>
            </p:custDataLst>
          </p:nvPr>
        </p:nvSpPr>
        <p:spPr bwMode="gray">
          <a:xfrm>
            <a:off x="7489825" y="3617913"/>
            <a:ext cx="271463" cy="1920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25400" tIns="0" rIns="25400" bIns="0" numCol="1" spcCol="0" rtlCol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A4CD4F6-191C-486A-9476-3D082888A6B1}" type="datetime'''''''''''''2''''''''''''3''''''''''''''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41" name="Rectangle 60">
            <a:extLst>
              <a:ext uri="{FF2B5EF4-FFF2-40B4-BE49-F238E27FC236}">
                <a16:creationId xmlns:a16="http://schemas.microsoft.com/office/drawing/2014/main" id="{DC627A34-02A8-BB5B-FD91-7AEDF344805C}"/>
              </a:ext>
            </a:extLst>
          </p:cNvPr>
          <p:cNvSpPr>
            <a:spLocks/>
          </p:cNvSpPr>
          <p:nvPr>
            <p:custDataLst>
              <p:tags r:id="rId44"/>
            </p:custDataLst>
          </p:nvPr>
        </p:nvSpPr>
        <p:spPr bwMode="gray">
          <a:xfrm>
            <a:off x="3270250" y="2097088"/>
            <a:ext cx="279400" cy="1920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25400" tIns="0" rIns="25400" bIns="0" numCol="1" spcCol="0" rtlCol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F2EC6D0-E53A-4762-9C99-BFD9610983B4}" type="datetime'''''''''''''5''''''''0''''''''''''''''''''''''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/>
          </p:cNvSpPr>
          <p:nvPr>
            <p:custDataLst>
              <p:tags r:id="rId45"/>
            </p:custDataLst>
          </p:nvPr>
        </p:nvSpPr>
        <p:spPr bwMode="auto">
          <a:xfrm>
            <a:off x="5081587" y="2586038"/>
            <a:ext cx="679450" cy="301625"/>
          </a:xfrm>
          <a:prstGeom prst="ellipse">
            <a:avLst/>
          </a:prstGeom>
          <a:solidFill>
            <a:schemeClr val="bg1"/>
          </a:solidFill>
          <a:ln w="9525" cmpd="sng" algn="ctr">
            <a:solidFill>
              <a:schemeClr val="tx1"/>
            </a:solidFill>
          </a:ln>
          <a:effectLst/>
        </p:spPr>
        <p:txBody>
          <a:bodyPr vert="horz" wrap="none" lIns="0" tIns="0" rIns="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</a:t>
            </a:r>
            <a:r>
              <a:rPr kumimoji="0" lang="en-US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gap_number</a:t>
            </a: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}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47" name="Rectangle 6">
            <a:extLst>
              <a:ext uri="{FF2B5EF4-FFF2-40B4-BE49-F238E27FC236}">
                <a16:creationId xmlns:a16="http://schemas.microsoft.com/office/drawing/2014/main" id="{DE8DDA57-B0D1-557D-F3CB-B0DFA54D6DF2}"/>
              </a:ext>
            </a:extLst>
          </p:cNvPr>
          <p:cNvSpPr>
            <a:spLocks/>
          </p:cNvSpPr>
          <p:nvPr>
            <p:custDataLst>
              <p:tags r:id="rId46"/>
            </p:custDataLst>
          </p:nvPr>
        </p:nvSpPr>
        <p:spPr bwMode="auto">
          <a:xfrm>
            <a:off x="2582863" y="5775325"/>
            <a:ext cx="250825" cy="187325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48" name="Rectangle 30">
            <a:extLst>
              <a:ext uri="{FF2B5EF4-FFF2-40B4-BE49-F238E27FC236}">
                <a16:creationId xmlns:a16="http://schemas.microsoft.com/office/drawing/2014/main" id="{BB3EEC37-2AE6-CA9D-F68F-0AF394D7727C}"/>
              </a:ext>
            </a:extLst>
          </p:cNvPr>
          <p:cNvSpPr>
            <a:spLocks/>
          </p:cNvSpPr>
          <p:nvPr>
            <p:custDataLst>
              <p:tags r:id="rId47"/>
            </p:custDataLst>
          </p:nvPr>
        </p:nvSpPr>
        <p:spPr bwMode="auto">
          <a:xfrm>
            <a:off x="3319463" y="5775325"/>
            <a:ext cx="250825" cy="187325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49" name="Rectangle 10">
            <a:extLst>
              <a:ext uri="{FF2B5EF4-FFF2-40B4-BE49-F238E27FC236}">
                <a16:creationId xmlns:a16="http://schemas.microsoft.com/office/drawing/2014/main" id="{248F1E76-1C2D-CC39-AF03-510CF15AA7EF}"/>
              </a:ext>
            </a:extLst>
          </p:cNvPr>
          <p:cNvSpPr>
            <a:spLocks/>
          </p:cNvSpPr>
          <p:nvPr>
            <p:custDataLst>
              <p:tags r:id="rId48"/>
            </p:custDataLst>
          </p:nvPr>
        </p:nvSpPr>
        <p:spPr bwMode="auto">
          <a:xfrm>
            <a:off x="4092575" y="5775325"/>
            <a:ext cx="250825" cy="187325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50" name="Rectangle 23">
            <a:extLst>
              <a:ext uri="{FF2B5EF4-FFF2-40B4-BE49-F238E27FC236}">
                <a16:creationId xmlns:a16="http://schemas.microsoft.com/office/drawing/2014/main" id="{4BD0CFC4-E2E6-1DBC-9441-A2B504869704}"/>
              </a:ext>
            </a:extLst>
          </p:cNvPr>
          <p:cNvSpPr>
            <a:spLocks/>
          </p:cNvSpPr>
          <p:nvPr>
            <p:custDataLst>
              <p:tags r:id="rId49"/>
            </p:custDataLst>
          </p:nvPr>
        </p:nvSpPr>
        <p:spPr bwMode="auto">
          <a:xfrm>
            <a:off x="5037138" y="5775325"/>
            <a:ext cx="250825" cy="187325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51" name="Rectangle 24">
            <a:extLst>
              <a:ext uri="{FF2B5EF4-FFF2-40B4-BE49-F238E27FC236}">
                <a16:creationId xmlns:a16="http://schemas.microsoft.com/office/drawing/2014/main" id="{FAFCA6DC-1A0E-FC4D-AD13-3D360F0FC82E}"/>
              </a:ext>
            </a:extLst>
          </p:cNvPr>
          <p:cNvSpPr>
            <a:spLocks/>
          </p:cNvSpPr>
          <p:nvPr>
            <p:custDataLst>
              <p:tags r:id="rId50"/>
            </p:custDataLst>
          </p:nvPr>
        </p:nvSpPr>
        <p:spPr bwMode="auto">
          <a:xfrm>
            <a:off x="5773738" y="5775325"/>
            <a:ext cx="250825" cy="187325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52" name="Rectangle 1">
            <a:extLst>
              <a:ext uri="{FF2B5EF4-FFF2-40B4-BE49-F238E27FC236}">
                <a16:creationId xmlns:a16="http://schemas.microsoft.com/office/drawing/2014/main" id="{43F88573-7136-B57B-D320-B85721E38AD5}"/>
              </a:ext>
            </a:extLst>
          </p:cNvPr>
          <p:cNvSpPr>
            <a:spLocks/>
          </p:cNvSpPr>
          <p:nvPr>
            <p:custDataLst>
              <p:tags r:id="rId51"/>
            </p:custDataLst>
          </p:nvPr>
        </p:nvSpPr>
        <p:spPr bwMode="auto">
          <a:xfrm>
            <a:off x="2884488" y="5770563"/>
            <a:ext cx="333375" cy="2127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{series_1}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54" name="Rectangle 26">
            <a:extLst>
              <a:ext uri="{FF2B5EF4-FFF2-40B4-BE49-F238E27FC236}">
                <a16:creationId xmlns:a16="http://schemas.microsoft.com/office/drawing/2014/main" id="{DE2B3C3E-29CB-E66C-E724-B0CB6C17A435}"/>
              </a:ext>
            </a:extLst>
          </p:cNvPr>
          <p:cNvSpPr>
            <a:spLocks/>
          </p:cNvSpPr>
          <p:nvPr>
            <p:custDataLst>
              <p:tags r:id="rId52"/>
            </p:custDataLst>
          </p:nvPr>
        </p:nvSpPr>
        <p:spPr bwMode="auto">
          <a:xfrm>
            <a:off x="3621087" y="5770563"/>
            <a:ext cx="369888" cy="2127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400" dirty="0">
                <a:solidFill>
                  <a:srgbClr val="F2F2F2">
                    <a:lumMod val="10000"/>
                  </a:srgbClr>
                </a:solidFill>
              </a:rPr>
              <a:t>{series_2}</a:t>
            </a:r>
            <a:endParaRPr lang="en-US" altLang="zh-CN" sz="1400" dirty="0">
              <a:solidFill>
                <a:srgbClr val="F2F2F2">
                  <a:lumMod val="10000"/>
                </a:srgbClr>
              </a:solidFill>
            </a:endParaRPr>
          </a:p>
        </p:txBody>
      </p:sp>
      <p:sp>
        <p:nvSpPr>
          <p:cNvPr id="55" name="Rectangle 3">
            <a:extLst>
              <a:ext uri="{FF2B5EF4-FFF2-40B4-BE49-F238E27FC236}">
                <a16:creationId xmlns:a16="http://schemas.microsoft.com/office/drawing/2014/main" id="{43EFEC97-2CD5-69DA-28A0-60710939D895}"/>
              </a:ext>
            </a:extLst>
          </p:cNvPr>
          <p:cNvSpPr>
            <a:spLocks/>
          </p:cNvSpPr>
          <p:nvPr>
            <p:custDataLst>
              <p:tags r:id="rId53"/>
            </p:custDataLst>
          </p:nvPr>
        </p:nvSpPr>
        <p:spPr bwMode="auto">
          <a:xfrm>
            <a:off x="4394200" y="5770563"/>
            <a:ext cx="541338" cy="2127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400" dirty="0">
                <a:solidFill>
                  <a:srgbClr val="F2F2F2">
                    <a:lumMod val="10000"/>
                  </a:srgbClr>
                </a:solidFill>
              </a:rPr>
              <a:t>{series_3}</a:t>
            </a:r>
            <a:endParaRPr lang="en-US" altLang="zh-CN" sz="1400" dirty="0">
              <a:solidFill>
                <a:srgbClr val="F2F2F2">
                  <a:lumMod val="10000"/>
                </a:srgbClr>
              </a:solidFill>
            </a:endParaRPr>
          </a:p>
        </p:txBody>
      </p:sp>
      <p:sp>
        <p:nvSpPr>
          <p:cNvPr id="56" name="Rectangle 11">
            <a:extLst>
              <a:ext uri="{FF2B5EF4-FFF2-40B4-BE49-F238E27FC236}">
                <a16:creationId xmlns:a16="http://schemas.microsoft.com/office/drawing/2014/main" id="{904AB192-6C20-1F4A-D24B-7D9904E809BD}"/>
              </a:ext>
            </a:extLst>
          </p:cNvPr>
          <p:cNvSpPr>
            <a:spLocks/>
          </p:cNvSpPr>
          <p:nvPr>
            <p:custDataLst>
              <p:tags r:id="rId54"/>
            </p:custDataLst>
          </p:nvPr>
        </p:nvSpPr>
        <p:spPr bwMode="auto">
          <a:xfrm>
            <a:off x="5338763" y="5770563"/>
            <a:ext cx="333375" cy="2127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400" dirty="0">
                <a:solidFill>
                  <a:srgbClr val="F2F2F2">
                    <a:lumMod val="10000"/>
                  </a:srgbClr>
                </a:solidFill>
              </a:rPr>
              <a:t>{series_4}</a:t>
            </a:r>
            <a:endParaRPr lang="en-US" altLang="zh-CN" sz="1400" dirty="0">
              <a:solidFill>
                <a:srgbClr val="F2F2F2">
                  <a:lumMod val="10000"/>
                </a:srgbClr>
              </a:solidFill>
            </a:endParaRPr>
          </a:p>
        </p:txBody>
      </p:sp>
      <p:sp>
        <p:nvSpPr>
          <p:cNvPr id="53" name="Rectangle 13">
            <a:extLst>
              <a:ext uri="{FF2B5EF4-FFF2-40B4-BE49-F238E27FC236}">
                <a16:creationId xmlns:a16="http://schemas.microsoft.com/office/drawing/2014/main" id="{AC256553-94CB-D433-4427-765913A58206}"/>
              </a:ext>
            </a:extLst>
          </p:cNvPr>
          <p:cNvSpPr>
            <a:spLocks/>
          </p:cNvSpPr>
          <p:nvPr>
            <p:custDataLst>
              <p:tags r:id="rId55"/>
            </p:custDataLst>
          </p:nvPr>
        </p:nvSpPr>
        <p:spPr bwMode="auto">
          <a:xfrm>
            <a:off x="6075362" y="5770563"/>
            <a:ext cx="369888" cy="2127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400" dirty="0">
                <a:solidFill>
                  <a:srgbClr val="F2F2F2">
                    <a:lumMod val="10000"/>
                  </a:srgbClr>
                </a:solidFill>
              </a:rPr>
              <a:t>{series_4}</a:t>
            </a:r>
            <a:endParaRPr lang="en-US" altLang="zh-CN" sz="1400" dirty="0">
              <a:solidFill>
                <a:srgbClr val="F2F2F2">
                  <a:lumMod val="10000"/>
                </a:srgbClr>
              </a:solidFill>
            </a:endParaRPr>
          </a:p>
        </p:txBody>
      </p:sp>
      <p:sp>
        <p:nvSpPr>
          <p:cNvPr id="57" name="Text Placeholder 15">
            <a:extLst>
              <a:ext uri="{FF2B5EF4-FFF2-40B4-BE49-F238E27FC236}">
                <a16:creationId xmlns:a16="http://schemas.microsoft.com/office/drawing/2014/main" id="{DF364995-E5DC-0A5D-334E-FE8DE9909EC2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3361498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Keywords: think-cell, chart, charts, graph, graphs, comment</a:t>
            </a:r>
          </a:p>
        </p:txBody>
      </p:sp>
      <p:sp>
        <p:nvSpPr>
          <p:cNvPr id="70" name="Rechteck 137">
            <a:extLst>
              <a:ext uri="{FF2B5EF4-FFF2-40B4-BE49-F238E27FC236}">
                <a16:creationId xmlns:a16="http://schemas.microsoft.com/office/drawing/2014/main" id="{19F53A14-24BF-EF15-C0D7-0591C62366BA}"/>
              </a:ext>
            </a:extLst>
          </p:cNvPr>
          <p:cNvSpPr>
            <a:spLocks/>
          </p:cNvSpPr>
          <p:nvPr/>
        </p:nvSpPr>
        <p:spPr>
          <a:xfrm>
            <a:off x="8454706" y="1852613"/>
            <a:ext cx="3365819" cy="424876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3522D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{subtitle}</a:t>
            </a:r>
          </a:p>
          <a:p>
            <a:pPr marL="180975" marR="0" lvl="1" indent="-1809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{content}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3522D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  <a:sym typeface="Futura"/>
            </a:endParaRPr>
          </a:p>
        </p:txBody>
      </p:sp>
      <p:grpSp>
        <p:nvGrpSpPr>
          <p:cNvPr id="71" name="tc_columnheader">
            <a:extLst>
              <a:ext uri="{FF2B5EF4-FFF2-40B4-BE49-F238E27FC236}">
                <a16:creationId xmlns:a16="http://schemas.microsoft.com/office/drawing/2014/main" id="{4683CD60-475D-17BF-2BAE-DCD093397EEB}"/>
              </a:ext>
            </a:extLst>
          </p:cNvPr>
          <p:cNvGrpSpPr/>
          <p:nvPr/>
        </p:nvGrpSpPr>
        <p:grpSpPr>
          <a:xfrm>
            <a:off x="407987" y="1526560"/>
            <a:ext cx="7745413" cy="282573"/>
            <a:chOff x="407988" y="1526560"/>
            <a:chExt cx="5576400" cy="282573"/>
          </a:xfrm>
        </p:grpSpPr>
        <p:sp>
          <p:nvSpPr>
            <p:cNvPr id="72" name="tc_columnhead">
              <a:extLst>
                <a:ext uri="{FF2B5EF4-FFF2-40B4-BE49-F238E27FC236}">
                  <a16:creationId xmlns:a16="http://schemas.microsoft.com/office/drawing/2014/main" id="{4A298023-C220-7F96-F1F3-CA1C8120C5FA}"/>
                </a:ext>
              </a:extLst>
            </p:cNvPr>
            <p:cNvSpPr txBox="1">
              <a:spLocks/>
            </p:cNvSpPr>
            <p:nvPr/>
          </p:nvSpPr>
          <p:spPr>
            <a:xfrm>
              <a:off x="407988" y="1526560"/>
              <a:ext cx="5576400" cy="282573"/>
            </a:xfrm>
            <a:prstGeom prst="leftRightArrow">
              <a:avLst>
                <a:gd name="adj1" fmla="val 100000"/>
                <a:gd name="adj2" fmla="val 0"/>
              </a:avLst>
            </a:prstGeom>
          </p:spPr>
          <p:txBody>
            <a:bodyPr vert="horz" wrap="square" lIns="0" tIns="0" rIns="0" bIns="36000" rtlCol="0" anchor="b">
              <a:sp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None/>
                <a:defRPr sz="1800" b="1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1pPr>
              <a:lvl2pPr marL="466725" indent="-22225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20725" indent="-21748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00113" indent="-193675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136650" indent="-18573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575757"/>
                  </a:solidFill>
                  <a:effectLst/>
                  <a:uLnTx/>
                  <a:uFillTx/>
                  <a:latin typeface="理想品牌字体 2022"/>
                  <a:ea typeface="理想品牌字体 2022"/>
                  <a:cs typeface="+mn-cs"/>
                </a:rPr>
                <a:t>{</a:t>
              </a:r>
              <a:r>
                <a:rPr kumimoji="0" lang="en-US" altLang="zh-CN" sz="16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575757"/>
                  </a:solidFill>
                  <a:effectLst/>
                  <a:uLnTx/>
                  <a:uFillTx/>
                  <a:latin typeface="理想品牌字体 2022"/>
                  <a:ea typeface="理想品牌字体 2022"/>
                  <a:cs typeface="+mn-cs"/>
                </a:rPr>
                <a:t>chart_title</a:t>
              </a: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575757"/>
                  </a:solidFill>
                  <a:effectLst/>
                  <a:uLnTx/>
                  <a:uFillTx/>
                  <a:latin typeface="理想品牌字体 2022"/>
                  <a:ea typeface="理想品牌字体 2022"/>
                  <a:cs typeface="+mn-cs"/>
                </a:rPr>
                <a:t>}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cxnSp>
          <p:nvCxnSpPr>
            <p:cNvPr id="74" name="tc_columnheadline">
              <a:extLst>
                <a:ext uri="{FF2B5EF4-FFF2-40B4-BE49-F238E27FC236}">
                  <a16:creationId xmlns:a16="http://schemas.microsoft.com/office/drawing/2014/main" id="{06D11850-45A4-1DF7-D748-C6623EF6D87A}"/>
                </a:ext>
              </a:extLst>
            </p:cNvPr>
            <p:cNvCxnSpPr>
              <a:cxnSpLocks/>
              <a:stCxn id="72" idx="4"/>
              <a:endCxn id="72" idx="6"/>
            </p:cNvCxnSpPr>
            <p:nvPr/>
          </p:nvCxnSpPr>
          <p:spPr>
            <a:xfrm>
              <a:off x="407988" y="1809133"/>
              <a:ext cx="5576400" cy="0"/>
            </a:xfrm>
            <a:prstGeom prst="line">
              <a:avLst/>
            </a:prstGeom>
            <a:ln w="63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8" name="tc_columnheadline">
            <a:extLst>
              <a:ext uri="{FF2B5EF4-FFF2-40B4-BE49-F238E27FC236}">
                <a16:creationId xmlns:a16="http://schemas.microsoft.com/office/drawing/2014/main" id="{34C8D12E-CE8A-33F6-816A-CFF30DB55DA4}"/>
              </a:ext>
            </a:extLst>
          </p:cNvPr>
          <p:cNvCxnSpPr>
            <a:cxnSpLocks/>
          </p:cNvCxnSpPr>
          <p:nvPr/>
        </p:nvCxnSpPr>
        <p:spPr>
          <a:xfrm>
            <a:off x="8454707" y="1809133"/>
            <a:ext cx="3365818" cy="0"/>
          </a:xfrm>
          <a:prstGeom prst="line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18">
            <a:extLst>
              <a:ext uri="{FF2B5EF4-FFF2-40B4-BE49-F238E27FC236}">
                <a16:creationId xmlns:a16="http://schemas.microsoft.com/office/drawing/2014/main" id="{31347C90-13BE-6C35-C34D-AF48CAD25B66}"/>
              </a:ext>
            </a:extLst>
          </p:cNvPr>
          <p:cNvSpPr>
            <a:spLocks/>
          </p:cNvSpPr>
          <p:nvPr/>
        </p:nvSpPr>
        <p:spPr>
          <a:xfrm>
            <a:off x="8811106" y="-805994"/>
            <a:ext cx="4575600" cy="136536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1524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6000" rIns="72000" bIns="3600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sng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This slide contains a </a:t>
            </a:r>
            <a:r>
              <a:rPr kumimoji="0" lang="en-US" sz="1200" b="1" i="0" u="sng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think-cell chart</a:t>
            </a:r>
            <a:r>
              <a:rPr kumimoji="0" lang="en-US" sz="1200" b="0" i="0" u="sng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.</a:t>
            </a:r>
          </a:p>
          <a:p>
            <a:pPr marL="88900" marR="0" lvl="0" indent="-88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To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 open the chart's internal datasheet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, double-click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any empty space in the chart.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Arial"/>
            </a:endParaRPr>
          </a:p>
          <a:p>
            <a:pPr marL="88900" marR="0" lvl="0" indent="-88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To 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add annotations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(e.g., labels),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right-click the chart or a chart feature to open the context menu.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Arial"/>
            </a:endParaRPr>
          </a:p>
          <a:p>
            <a:pPr marL="88900" marR="0" lvl="0" indent="-88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To 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change the style and formatting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 of the chart or a feature,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click the chart or feature to open the mini toolbar.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Arial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AD02BEB-FD64-4776-A11B-66CF8236541F}"/>
              </a:ext>
            </a:extLst>
          </p:cNvPr>
          <p:cNvSpPr txBox="1"/>
          <p:nvPr/>
        </p:nvSpPr>
        <p:spPr>
          <a:xfrm>
            <a:off x="3484246" y="3766866"/>
            <a:ext cx="1944689" cy="446632"/>
          </a:xfrm>
          <a:prstGeom prst="rect">
            <a:avLst/>
          </a:prstGeom>
          <a:noFill/>
          <a:ln w="9525" cap="rnd">
            <a:noFill/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rgbClr val="575757"/>
                </a:solidFill>
              </a:rPr>
              <a:t>请手动填充数字</a:t>
            </a:r>
          </a:p>
        </p:txBody>
      </p:sp>
    </p:spTree>
    <p:extLst>
      <p:ext uri="{BB962C8B-B14F-4D97-AF65-F5344CB8AC3E}">
        <p14:creationId xmlns:p14="http://schemas.microsoft.com/office/powerpoint/2010/main" val="7698851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yBgtFqqL2xJjBqprWxuc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OqIDPGrPn.crqF4Z6hiS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8iP_Dh_An8C2NE9D3Mgx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x0w4Z9vr2s.0lZQZ_GEwA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3b.vPiW7h2hbLtQlDljI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7Jnq3E4m5kVoMvopzM2u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zQOXWDyv5ODh_IKbgo0o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SLViuU371biU1om4f3vrg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WKDyYgVe0gGRTdxaUMbnA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ktDzXAoN8n8p6pNd4Xan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iuMJwT.GCPfoB0T5cdV0g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In95qNoag629EDluOifm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4BhbCMKbUj36jD.zc21bA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27VWsRYOLVYIjMq4Hl5XA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pW_LOukGx0tUMB3HBBajg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R7oQ_gMkTcdifrxsXkGng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C8vIJMYXVhZqTgv6XDmCw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JtnjGsnQnSjoOnmkFCLOg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YEOXTDnpb5J0MTjdeNSbA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gvCPEbnWzwFIDV_NTA_V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cTYmKy8tJCi_jm0Hry6uw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C47KqCHgLbh.fa6y7iIVw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InomO0HQgc8jDSuWa.kdw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avf5fEJYxiIINRw1ZW3Hg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WZHWfJP2pSnqWSq_MrL6g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XokgBRFjJ_3Ng6jTfSvPw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C3H3liDsN2isLDJ.RtRLA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oDW5d3KhvAQnno7hldlnA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su66j0WziGWWKpUPWRK7A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IDM0MG3g5He8ATWYJN7_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NV3HK_8OXuiXGF8DoGbwA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XBYM16LaAcLQ9qf12Nmrw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uPNEnWKMaLio1zI_p8ZCA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Z8v1whwZ8CO2Y2a13CGug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XO2uaVKgFSe9tgHvjilsA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ddIbe_BuOqCkKnK.rDB2g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TSeAZrzytqAnkF8Nlt7hw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be2xeaDXyvem8v96OAKuA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mO2orA7kKTE1P6UY1wCNA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uvP2ubAAwA0yQYIJxURa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S68rGO7qyRf5g2kLd2KVQ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UbrmvgTxRJWXfB.LxKA6w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p6wRQFHUYghDdKpDUygoQ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7423bqR9EsAfpRa57fgTw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HLcUv_h.8VNA.mYUgjmug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hqkKF5UjCNHBb0e8THb1Q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4vFAXKwBSi8bHpk2rLn9A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9UJKywRWJaIYKsucm7z5w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bXXYjd_DTWPTrz0enQmi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fhtetR8p0xHUzYFleuds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EtlO6h8XATfUvn0GMh0Z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XMhi0OhuoPFljnp0Xrhp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38mI972TPTZRXnH64_RgQ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202</Words>
  <Application>Microsoft Office PowerPoint</Application>
  <PresentationFormat>宽屏</PresentationFormat>
  <Paragraphs>49</Paragraphs>
  <Slides>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Futura</vt:lpstr>
      <vt:lpstr>LiciumFont 2022 Bold</vt:lpstr>
      <vt:lpstr>等线</vt:lpstr>
      <vt:lpstr>理想品牌字体 2022</vt:lpstr>
      <vt:lpstr>Arial</vt:lpstr>
      <vt:lpstr>Calibri</vt:lpstr>
      <vt:lpstr>Trebuchet MS</vt:lpstr>
      <vt:lpstr>BCG Grid 16:9</vt:lpstr>
      <vt:lpstr>think-cell 幻灯片</vt:lpstr>
      <vt:lpstr>{title}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{title}</dc:title>
  <dc:creator>后梦雪</dc:creator>
  <cp:lastModifiedBy>后梦雪</cp:lastModifiedBy>
  <cp:revision>2</cp:revision>
  <dcterms:created xsi:type="dcterms:W3CDTF">2025-09-09T03:34:04Z</dcterms:created>
  <dcterms:modified xsi:type="dcterms:W3CDTF">2025-09-09T03:36:57Z</dcterms:modified>
</cp:coreProperties>
</file>