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BFF7B-4DBC-4AD3-89A5-2D70FB49AFE0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290FC-E831-4CE2-8B75-0203FDD3F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83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05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27998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22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4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22899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3" name="Pfeil nach rechts 6">
            <a:extLst>
              <a:ext uri="{FF2B5EF4-FFF2-40B4-BE49-F238E27FC236}">
                <a16:creationId xmlns:a16="http://schemas.microsoft.com/office/drawing/2014/main" id="{63A2C289-857D-A35D-CB34-AABBA9FB9C92}"/>
              </a:ext>
            </a:extLst>
          </p:cNvPr>
          <p:cNvSpPr>
            <a:spLocks/>
          </p:cNvSpPr>
          <p:nvPr/>
        </p:nvSpPr>
        <p:spPr>
          <a:xfrm>
            <a:off x="0" y="3588645"/>
            <a:ext cx="11809413" cy="437948"/>
          </a:xfrm>
          <a:prstGeom prst="homePlate">
            <a:avLst/>
          </a:prstGeom>
          <a:solidFill>
            <a:schemeClr val="bg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6" name="Gerade Verbindung 36">
            <a:extLst>
              <a:ext uri="{FF2B5EF4-FFF2-40B4-BE49-F238E27FC236}">
                <a16:creationId xmlns:a16="http://schemas.microsoft.com/office/drawing/2014/main" id="{288F6180-6EDC-0E1D-1621-CF6F84DD24AB}"/>
              </a:ext>
            </a:extLst>
          </p:cNvPr>
          <p:cNvCxnSpPr>
            <a:cxnSpLocks/>
          </p:cNvCxnSpPr>
          <p:nvPr/>
        </p:nvCxnSpPr>
        <p:spPr>
          <a:xfrm flipH="1">
            <a:off x="2862720" y="1557338"/>
            <a:ext cx="0" cy="1893178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39">
            <a:extLst>
              <a:ext uri="{FF2B5EF4-FFF2-40B4-BE49-F238E27FC236}">
                <a16:creationId xmlns:a16="http://schemas.microsoft.com/office/drawing/2014/main" id="{CA19A03D-97D1-F6A3-E75D-E7B18FE96984}"/>
              </a:ext>
            </a:extLst>
          </p:cNvPr>
          <p:cNvCxnSpPr>
            <a:cxnSpLocks/>
          </p:cNvCxnSpPr>
          <p:nvPr/>
        </p:nvCxnSpPr>
        <p:spPr>
          <a:xfrm flipH="1">
            <a:off x="7292760" y="1557338"/>
            <a:ext cx="0" cy="1893178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12">
            <a:extLst>
              <a:ext uri="{FF2B5EF4-FFF2-40B4-BE49-F238E27FC236}">
                <a16:creationId xmlns:a16="http://schemas.microsoft.com/office/drawing/2014/main" id="{01BDEC59-27E0-5130-C2E9-1BF54FE34B08}"/>
              </a:ext>
            </a:extLst>
          </p:cNvPr>
          <p:cNvCxnSpPr>
            <a:cxnSpLocks/>
          </p:cNvCxnSpPr>
          <p:nvPr/>
        </p:nvCxnSpPr>
        <p:spPr>
          <a:xfrm flipH="1">
            <a:off x="647700" y="4164722"/>
            <a:ext cx="0" cy="1893178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31">
            <a:extLst>
              <a:ext uri="{FF2B5EF4-FFF2-40B4-BE49-F238E27FC236}">
                <a16:creationId xmlns:a16="http://schemas.microsoft.com/office/drawing/2014/main" id="{63050BBC-36DE-8A4A-003A-95BCEDF9F8AE}"/>
              </a:ext>
            </a:extLst>
          </p:cNvPr>
          <p:cNvCxnSpPr>
            <a:cxnSpLocks/>
          </p:cNvCxnSpPr>
          <p:nvPr/>
        </p:nvCxnSpPr>
        <p:spPr>
          <a:xfrm flipH="1">
            <a:off x="5077740" y="4164722"/>
            <a:ext cx="0" cy="1893178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34">
            <a:extLst>
              <a:ext uri="{FF2B5EF4-FFF2-40B4-BE49-F238E27FC236}">
                <a16:creationId xmlns:a16="http://schemas.microsoft.com/office/drawing/2014/main" id="{5C956662-A52D-FF7A-7E4A-0925FB4DAD0B}"/>
              </a:ext>
            </a:extLst>
          </p:cNvPr>
          <p:cNvCxnSpPr>
            <a:cxnSpLocks/>
          </p:cNvCxnSpPr>
          <p:nvPr/>
        </p:nvCxnSpPr>
        <p:spPr>
          <a:xfrm flipH="1">
            <a:off x="9507779" y="4164722"/>
            <a:ext cx="0" cy="1893178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8">
            <a:extLst>
              <a:ext uri="{FF2B5EF4-FFF2-40B4-BE49-F238E27FC236}">
                <a16:creationId xmlns:a16="http://schemas.microsoft.com/office/drawing/2014/main" id="{4F2B92C7-4D5A-5963-608F-89C3A3BEE115}"/>
              </a:ext>
            </a:extLst>
          </p:cNvPr>
          <p:cNvSpPr txBox="1">
            <a:spLocks/>
          </p:cNvSpPr>
          <p:nvPr/>
        </p:nvSpPr>
        <p:spPr bwMode="gray">
          <a:xfrm>
            <a:off x="419100" y="3680442"/>
            <a:ext cx="2215020" cy="25435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{year_1}</a:t>
            </a: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4FCF3895-CBC7-6154-CFD5-EE5342165E92}"/>
              </a:ext>
            </a:extLst>
          </p:cNvPr>
          <p:cNvSpPr txBox="1">
            <a:spLocks/>
          </p:cNvSpPr>
          <p:nvPr/>
        </p:nvSpPr>
        <p:spPr bwMode="gray">
          <a:xfrm>
            <a:off x="4849140" y="3680442"/>
            <a:ext cx="2215020" cy="25435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SzPct val="80000"/>
              <a:defRPr/>
            </a:pPr>
            <a:r>
              <a:rPr lang="en-US" altLang="zh-CN" sz="1600" b="1" dirty="0">
                <a:solidFill>
                  <a:srgbClr val="1A7449"/>
                </a:solidFill>
              </a:rPr>
              <a:t>{year_3}</a:t>
            </a:r>
          </a:p>
        </p:txBody>
      </p:sp>
      <p:sp>
        <p:nvSpPr>
          <p:cNvPr id="15" name="Textplatzhalter 18">
            <a:extLst>
              <a:ext uri="{FF2B5EF4-FFF2-40B4-BE49-F238E27FC236}">
                <a16:creationId xmlns:a16="http://schemas.microsoft.com/office/drawing/2014/main" id="{D931D591-D206-EDD7-29B2-28F30B54B15E}"/>
              </a:ext>
            </a:extLst>
          </p:cNvPr>
          <p:cNvSpPr txBox="1">
            <a:spLocks/>
          </p:cNvSpPr>
          <p:nvPr/>
        </p:nvSpPr>
        <p:spPr bwMode="gray">
          <a:xfrm>
            <a:off x="9279179" y="3680442"/>
            <a:ext cx="2215020" cy="25435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SzPct val="80000"/>
              <a:defRPr/>
            </a:pPr>
            <a:r>
              <a:rPr lang="en-US" altLang="zh-CN" sz="1600" b="1" dirty="0">
                <a:solidFill>
                  <a:srgbClr val="1A7449"/>
                </a:solidFill>
              </a:rPr>
              <a:t>{year_5}</a:t>
            </a:r>
          </a:p>
        </p:txBody>
      </p:sp>
      <p:sp>
        <p:nvSpPr>
          <p:cNvPr id="16" name="Textplatzhalter 18">
            <a:extLst>
              <a:ext uri="{FF2B5EF4-FFF2-40B4-BE49-F238E27FC236}">
                <a16:creationId xmlns:a16="http://schemas.microsoft.com/office/drawing/2014/main" id="{8E6C9EB5-A822-C676-E399-F0624958F49B}"/>
              </a:ext>
            </a:extLst>
          </p:cNvPr>
          <p:cNvSpPr txBox="1">
            <a:spLocks/>
          </p:cNvSpPr>
          <p:nvPr/>
        </p:nvSpPr>
        <p:spPr bwMode="gray">
          <a:xfrm>
            <a:off x="2634120" y="3680442"/>
            <a:ext cx="2215020" cy="25435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buSzPct val="80000"/>
              <a:defRPr/>
            </a:pPr>
            <a:r>
              <a:rPr lang="en-US" altLang="zh-CN" sz="1600" b="1" dirty="0">
                <a:solidFill>
                  <a:srgbClr val="1A7449"/>
                </a:solidFill>
              </a:rPr>
              <a:t>{year_2}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F977F490-50F0-C45A-1F89-034A778AE282}"/>
              </a:ext>
            </a:extLst>
          </p:cNvPr>
          <p:cNvSpPr txBox="1">
            <a:spLocks/>
          </p:cNvSpPr>
          <p:nvPr/>
        </p:nvSpPr>
        <p:spPr bwMode="gray">
          <a:xfrm>
            <a:off x="7064160" y="3684509"/>
            <a:ext cx="2215020" cy="2462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Pct val="80000"/>
            </a:pPr>
            <a:r>
              <a:rPr lang="en-US" altLang="zh-CN" sz="1600" b="1" dirty="0">
                <a:solidFill>
                  <a:srgbClr val="1A7449"/>
                </a:solidFill>
              </a:rPr>
              <a:t>{year_4}</a:t>
            </a:r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D9C2C1B7-0F46-9695-3481-CA36093F3FBB}"/>
              </a:ext>
            </a:extLst>
          </p:cNvPr>
          <p:cNvSpPr txBox="1">
            <a:spLocks/>
          </p:cNvSpPr>
          <p:nvPr/>
        </p:nvSpPr>
        <p:spPr bwMode="gray">
          <a:xfrm>
            <a:off x="2862720" y="1557338"/>
            <a:ext cx="2301631" cy="73866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18000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2000" dirty="0">
                <a:solidFill>
                  <a:srgbClr val="1A7449"/>
                </a:solidFill>
              </a:rPr>
              <a:t>{year_2_bullet}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{year_2_bullet_description,max_token=10}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3B1E7B12-2EE8-54D3-ADD1-E45E2B4D187A}"/>
              </a:ext>
            </a:extLst>
          </p:cNvPr>
          <p:cNvSpPr txBox="1">
            <a:spLocks/>
          </p:cNvSpPr>
          <p:nvPr/>
        </p:nvSpPr>
        <p:spPr>
          <a:xfrm>
            <a:off x="2862720" y="2209410"/>
            <a:ext cx="2301631" cy="430887"/>
          </a:xfrm>
          <a:prstGeom prst="rect">
            <a:avLst/>
          </a:prstGeom>
        </p:spPr>
        <p:txBody>
          <a:bodyPr wrap="square" lIns="18000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{year_2_bullet_content,max_token=59}</a:t>
            </a:r>
          </a:p>
        </p:txBody>
      </p:sp>
      <p:sp>
        <p:nvSpPr>
          <p:cNvPr id="20" name="Textplatzhalter 9">
            <a:extLst>
              <a:ext uri="{FF2B5EF4-FFF2-40B4-BE49-F238E27FC236}">
                <a16:creationId xmlns:a16="http://schemas.microsoft.com/office/drawing/2014/main" id="{DAEBA1BE-3745-EA6A-1700-A44DC4F50F50}"/>
              </a:ext>
            </a:extLst>
          </p:cNvPr>
          <p:cNvSpPr txBox="1">
            <a:spLocks/>
          </p:cNvSpPr>
          <p:nvPr/>
        </p:nvSpPr>
        <p:spPr bwMode="gray">
          <a:xfrm>
            <a:off x="7292759" y="1557338"/>
            <a:ext cx="2301631" cy="73866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18000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2000" dirty="0">
                <a:solidFill>
                  <a:srgbClr val="1A7449"/>
                </a:solidFill>
              </a:rPr>
              <a:t>{year_4_bullet}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{year_4_bullet_description,max_token=10}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E8613DE2-B275-6F08-85D5-3396BC520564}"/>
              </a:ext>
            </a:extLst>
          </p:cNvPr>
          <p:cNvSpPr txBox="1">
            <a:spLocks/>
          </p:cNvSpPr>
          <p:nvPr/>
        </p:nvSpPr>
        <p:spPr>
          <a:xfrm>
            <a:off x="7292759" y="2209410"/>
            <a:ext cx="2301631" cy="430887"/>
          </a:xfrm>
          <a:prstGeom prst="rect">
            <a:avLst/>
          </a:prstGeom>
        </p:spPr>
        <p:txBody>
          <a:bodyPr wrap="square" lIns="18000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{year_4_bullet_content,max_token=59}</a:t>
            </a:r>
          </a:p>
        </p:txBody>
      </p:sp>
      <p:sp>
        <p:nvSpPr>
          <p:cNvPr id="22" name="Textplatzhalter 9">
            <a:extLst>
              <a:ext uri="{FF2B5EF4-FFF2-40B4-BE49-F238E27FC236}">
                <a16:creationId xmlns:a16="http://schemas.microsoft.com/office/drawing/2014/main" id="{7F58D193-BAE4-2865-D63D-6716AE63CB56}"/>
              </a:ext>
            </a:extLst>
          </p:cNvPr>
          <p:cNvSpPr txBox="1">
            <a:spLocks/>
          </p:cNvSpPr>
          <p:nvPr/>
        </p:nvSpPr>
        <p:spPr bwMode="gray">
          <a:xfrm>
            <a:off x="647701" y="4436100"/>
            <a:ext cx="2301631" cy="73866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18000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{year_1_bullet}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{year_1_bullet_description,max_token=10}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CAEE40C9-94DE-37BF-9667-B6657C04A6A8}"/>
              </a:ext>
            </a:extLst>
          </p:cNvPr>
          <p:cNvSpPr txBox="1">
            <a:spLocks/>
          </p:cNvSpPr>
          <p:nvPr/>
        </p:nvSpPr>
        <p:spPr>
          <a:xfrm>
            <a:off x="647701" y="5088172"/>
            <a:ext cx="2301631" cy="430887"/>
          </a:xfrm>
          <a:prstGeom prst="rect">
            <a:avLst/>
          </a:prstGeom>
        </p:spPr>
        <p:txBody>
          <a:bodyPr wrap="square" lIns="18000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{year_1_bullet_content,max_token=59}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ACA4B9B5-1AC8-AAE3-D901-543DBA748BB6}"/>
              </a:ext>
            </a:extLst>
          </p:cNvPr>
          <p:cNvSpPr txBox="1">
            <a:spLocks/>
          </p:cNvSpPr>
          <p:nvPr/>
        </p:nvSpPr>
        <p:spPr bwMode="gray">
          <a:xfrm>
            <a:off x="5077741" y="4436100"/>
            <a:ext cx="2301631" cy="73866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18000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2000" dirty="0">
                <a:solidFill>
                  <a:srgbClr val="1A7449"/>
                </a:solidFill>
              </a:rPr>
              <a:t>{year_3_bullet}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{year_3_bullet_description,max_token=10}</a:t>
            </a:r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472A366C-E8D3-8121-D261-5570069B5847}"/>
              </a:ext>
            </a:extLst>
          </p:cNvPr>
          <p:cNvSpPr txBox="1">
            <a:spLocks/>
          </p:cNvSpPr>
          <p:nvPr/>
        </p:nvSpPr>
        <p:spPr>
          <a:xfrm>
            <a:off x="5077741" y="5088172"/>
            <a:ext cx="2301631" cy="430887"/>
          </a:xfrm>
          <a:prstGeom prst="rect">
            <a:avLst/>
          </a:prstGeom>
        </p:spPr>
        <p:txBody>
          <a:bodyPr wrap="square" lIns="18000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{year_3_bullet_content,max_token=59}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7F1A0510-4EEE-49EE-F026-72157F388D5F}"/>
              </a:ext>
            </a:extLst>
          </p:cNvPr>
          <p:cNvSpPr txBox="1">
            <a:spLocks/>
          </p:cNvSpPr>
          <p:nvPr/>
        </p:nvSpPr>
        <p:spPr bwMode="gray">
          <a:xfrm>
            <a:off x="9507781" y="4436100"/>
            <a:ext cx="2301631" cy="73866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18000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2000" dirty="0">
                <a:solidFill>
                  <a:srgbClr val="1A7449"/>
                </a:solidFill>
              </a:rPr>
              <a:t>{year_5_bullet}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{year_5_bullet_description,max_token=10}</a:t>
            </a: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E74FA41E-DF46-F6B1-253E-AA6538438C3E}"/>
              </a:ext>
            </a:extLst>
          </p:cNvPr>
          <p:cNvSpPr txBox="1">
            <a:spLocks/>
          </p:cNvSpPr>
          <p:nvPr/>
        </p:nvSpPr>
        <p:spPr>
          <a:xfrm>
            <a:off x="9507781" y="5088172"/>
            <a:ext cx="2301631" cy="430887"/>
          </a:xfrm>
          <a:prstGeom prst="rect">
            <a:avLst/>
          </a:prstGeom>
        </p:spPr>
        <p:txBody>
          <a:bodyPr wrap="square" lIns="18000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{year_5_bullet_content,max_token=59}</a:t>
            </a:r>
          </a:p>
        </p:txBody>
      </p:sp>
      <p:sp>
        <p:nvSpPr>
          <p:cNvPr id="2" name="Text Placeholder 15">
            <a:extLst>
              <a:ext uri="{FF2B5EF4-FFF2-40B4-BE49-F238E27FC236}">
                <a16:creationId xmlns:a16="http://schemas.microsoft.com/office/drawing/2014/main" id="{5637C535-5F4E-51EE-0DFA-5B6A90E019F9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43496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timelines, milestone, milestones</a:t>
            </a:r>
          </a:p>
        </p:txBody>
      </p:sp>
    </p:spTree>
    <p:extLst>
      <p:ext uri="{BB962C8B-B14F-4D97-AF65-F5344CB8AC3E}">
        <p14:creationId xmlns:p14="http://schemas.microsoft.com/office/powerpoint/2010/main" val="21011220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220</Words>
  <Application>Microsoft Office PowerPoint</Application>
  <PresentationFormat>宽屏</PresentationFormat>
  <Paragraphs>22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Verdana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2025-09-09T02:27:17Z</dcterms:created>
  <dcterms:modified xsi:type="dcterms:W3CDTF">2025-09-09T02:33:04Z</dcterms:modified>
</cp:coreProperties>
</file>