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3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E7B46-A1EA-470D-8B62-D2641C3B0D33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E230A-4CD6-41CB-A9BF-3E4AB38B0F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43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16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0208-2B4E-4807-ADD1-A27346F01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EB6841-935C-4A41-9999-081F6001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BE79-9375-4653-B959-4E3E61CF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CEC5A-4B48-49C2-BFAF-43859ECB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411D3-1889-46A6-A4F3-4BA6EEA8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6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A0A0A-A76D-4E6E-8218-33D2D595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176F5B-8E34-4AB4-9A7A-484EC34B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AFDF9-AB6E-469A-969D-625B9B21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B9CA1-0844-4A0B-8460-8BC87198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C204-250B-4122-8F94-420BDE2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C12C3-B27A-4F45-A6C8-B3116C202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F3E4F-2901-46EF-82E3-A80E8B7DF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96EAD-E88B-4069-9ABF-06721619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3A2DC-D5E6-41CC-B25C-F549429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41157-C42E-4738-8F85-1AA180F7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92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587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360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AB27-1833-4011-8835-FA38F7FE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2819E-0AFC-409C-82EF-BFA206279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17390-2D24-43D3-A940-869C10F2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5E11B-FF61-4F0B-BB4E-82466B8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1BFBF-5FAC-4009-AAC9-C824463A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0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09081-F9E8-4B15-8E04-4C4773C8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DC6883-7CAD-4CAD-8F76-9D229712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F5D77D-166F-4176-82E9-F5ABBBC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3018B-E719-45A2-81D7-9DDE361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261DD-0034-45E3-8180-B177FC1B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0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2FCEE-8D2B-4B52-9594-6DBF6E44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37EDE-D6C8-4ABA-9648-3FF664F8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A82450-AB46-4A16-AB0B-76597365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93786-6CCE-4846-8649-32A6BB28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3C414-E08B-449A-A5CC-EBFD65F2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28DA2-1A7F-45AB-81F5-A651AFD6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2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8411D-9035-444A-B41E-CD791E0D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273C9-90D8-4BFA-BC62-4EED594E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7295A-4529-49F6-BB00-42F83725D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D2E995-E0F2-45CC-A5AE-C2FAF5EE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AB77FF-FE98-4E7D-98E5-7C632DE64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4F0DEB-6058-4E58-A947-9387C3F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B3DA0A-8049-4715-ADFD-1ADD4B8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EF2990-53E2-42F2-BE96-17FBD811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B2435-9289-43C1-9065-72E73BD2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9A3B4B-9761-400E-9CD0-E336E3C5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BB6158-16DF-40CA-9FAF-E488FADE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DA0915-6692-4ED1-AC3C-6E887360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31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05889-439E-4DF1-B415-0A2F1D29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B84A16-BC68-40CA-8660-5B1CAC3C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951DF-DD96-46FE-A786-BD9E2C8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24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A3808-35B2-400E-8C0A-5D7773B3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D72C5-2C27-4071-93C0-952D6EF9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FD2D6-45A2-46CD-9F6A-5919C79D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108B-F43A-46C9-8BE6-56E02CE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1AC7C-DC7C-4F65-AA30-0525F448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7775BA-BCEA-4128-95B4-EEF74304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55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F091-EF32-456E-907A-D270D0D2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4FF503-7FA4-4708-990B-77816F730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2C7702-5925-4C6A-B7B4-CD2282A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D0A5D-C775-43F8-B11B-C9121949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26B00-EC99-412D-98E0-003DA0B3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5146A-A101-4F23-9E7B-26491CA1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7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EA155-21CF-46F6-9797-E2C73F54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581B5A-E021-479D-83CB-BDD3C2FC4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7C82-FC32-4DFF-94BD-A70610F61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A989-C245-4956-A6CE-D5E07DD2DD5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CFCAB-9B72-486D-8C47-21B349ECE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0854A-CF8A-440C-9939-33C14FF1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7C726-AFDB-4923-B212-B9A794730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0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295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5E14F-8454-4108-94B3-9281084E9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802AC-A16F-455D-8229-2705B7FBA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4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3" name="Gerader Verbinder 10">
            <a:extLst>
              <a:ext uri="{FF2B5EF4-FFF2-40B4-BE49-F238E27FC236}">
                <a16:creationId xmlns:a16="http://schemas.microsoft.com/office/drawing/2014/main" id="{4C102AB9-D90F-7AA1-D5A2-8F0D0E9C5AEE}"/>
              </a:ext>
            </a:extLst>
          </p:cNvPr>
          <p:cNvCxnSpPr>
            <a:cxnSpLocks/>
          </p:cNvCxnSpPr>
          <p:nvPr/>
        </p:nvCxnSpPr>
        <p:spPr bwMode="gray">
          <a:xfrm>
            <a:off x="6095999" y="3360010"/>
            <a:ext cx="0" cy="3166996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3C2BB8B-4A22-188E-7059-C709A51D874C}"/>
              </a:ext>
            </a:extLst>
          </p:cNvPr>
          <p:cNvSpPr>
            <a:spLocks/>
          </p:cNvSpPr>
          <p:nvPr/>
        </p:nvSpPr>
        <p:spPr bwMode="gray">
          <a:xfrm>
            <a:off x="3289150" y="4861783"/>
            <a:ext cx="201728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  <a:sym typeface="Futura"/>
              </a:rPr>
              <a:t>{year_2_bullet}</a:t>
            </a:r>
          </a:p>
          <a:p>
            <a:pPr lvl="0">
              <a:defRPr/>
            </a:pPr>
            <a:r>
              <a:rPr lang="en-US" altLang="zh-CN" sz="1400" dirty="0">
                <a:solidFill>
                  <a:prstClr val="black"/>
                </a:solidFill>
              </a:rPr>
              <a:t>{year_1_description,max_token=20}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731582-D26A-76C2-C6BD-717C227CD0A7}"/>
              </a:ext>
            </a:extLst>
          </p:cNvPr>
          <p:cNvSpPr>
            <a:spLocks/>
          </p:cNvSpPr>
          <p:nvPr/>
        </p:nvSpPr>
        <p:spPr bwMode="gray">
          <a:xfrm>
            <a:off x="3289150" y="4563209"/>
            <a:ext cx="20172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{year_2}</a:t>
            </a:r>
          </a:p>
        </p:txBody>
      </p:sp>
      <p:sp>
        <p:nvSpPr>
          <p:cNvPr id="9" name="Ellipse 14">
            <a:extLst>
              <a:ext uri="{FF2B5EF4-FFF2-40B4-BE49-F238E27FC236}">
                <a16:creationId xmlns:a16="http://schemas.microsoft.com/office/drawing/2014/main" id="{C8F7145E-E0BE-99D5-AB61-E6293D351C95}"/>
              </a:ext>
            </a:extLst>
          </p:cNvPr>
          <p:cNvSpPr>
            <a:spLocks/>
          </p:cNvSpPr>
          <p:nvPr/>
        </p:nvSpPr>
        <p:spPr bwMode="gray">
          <a:xfrm>
            <a:off x="5749775" y="4295805"/>
            <a:ext cx="719457" cy="719378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11" name="Gruppieren 17">
            <a:extLst>
              <a:ext uri="{FF2B5EF4-FFF2-40B4-BE49-F238E27FC236}">
                <a16:creationId xmlns:a16="http://schemas.microsoft.com/office/drawing/2014/main" id="{E0642190-047F-994D-C5E3-5B3D180D5AF7}"/>
              </a:ext>
            </a:extLst>
          </p:cNvPr>
          <p:cNvGrpSpPr>
            <a:grpSpLocks/>
          </p:cNvGrpSpPr>
          <p:nvPr/>
        </p:nvGrpSpPr>
        <p:grpSpPr bwMode="gray">
          <a:xfrm>
            <a:off x="6885562" y="2734439"/>
            <a:ext cx="2017287" cy="1037239"/>
            <a:chOff x="7027390" y="2636912"/>
            <a:chExt cx="2018338" cy="1037779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788F11C-0241-A808-7A74-82957E370C8F}"/>
                </a:ext>
              </a:extLst>
            </p:cNvPr>
            <p:cNvSpPr>
              <a:spLocks/>
            </p:cNvSpPr>
            <p:nvPr/>
          </p:nvSpPr>
          <p:spPr bwMode="gray">
            <a:xfrm>
              <a:off x="7027390" y="2935642"/>
              <a:ext cx="2018338" cy="739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{year_1_bullet}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{year_1_description,max_token=20}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1F113FAC-4173-3C6C-6158-9118CEA15223}"/>
                </a:ext>
              </a:extLst>
            </p:cNvPr>
            <p:cNvSpPr>
              <a:spLocks/>
            </p:cNvSpPr>
            <p:nvPr/>
          </p:nvSpPr>
          <p:spPr bwMode="gray">
            <a:xfrm>
              <a:off x="7027390" y="2636912"/>
              <a:ext cx="2018338" cy="2155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{year_1}</a:t>
              </a:r>
            </a:p>
          </p:txBody>
        </p:sp>
      </p:grpSp>
      <p:sp>
        <p:nvSpPr>
          <p:cNvPr id="14" name="Ellipse 20">
            <a:extLst>
              <a:ext uri="{FF2B5EF4-FFF2-40B4-BE49-F238E27FC236}">
                <a16:creationId xmlns:a16="http://schemas.microsoft.com/office/drawing/2014/main" id="{4FE9C168-2A22-694D-942C-9141C4A76A8D}"/>
              </a:ext>
            </a:extLst>
          </p:cNvPr>
          <p:cNvSpPr>
            <a:spLocks/>
          </p:cNvSpPr>
          <p:nvPr/>
        </p:nvSpPr>
        <p:spPr bwMode="gray">
          <a:xfrm>
            <a:off x="5554473" y="2277075"/>
            <a:ext cx="1083055" cy="1082935"/>
          </a:xfrm>
          <a:prstGeom prst="ellips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pic>
        <p:nvPicPr>
          <p:cNvPr id="15" name="Grafik 9">
            <a:extLst>
              <a:ext uri="{FF2B5EF4-FFF2-40B4-BE49-F238E27FC236}">
                <a16:creationId xmlns:a16="http://schemas.microsoft.com/office/drawing/2014/main" id="{9D1F7D57-5D19-8E17-4051-764B254109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859" y="4387850"/>
            <a:ext cx="535288" cy="535288"/>
          </a:xfrm>
          <a:prstGeom prst="rect">
            <a:avLst/>
          </a:prstGeom>
        </p:spPr>
      </p:pic>
      <p:pic>
        <p:nvPicPr>
          <p:cNvPr id="16" name="Grafik 23">
            <a:extLst>
              <a:ext uri="{FF2B5EF4-FFF2-40B4-BE49-F238E27FC236}">
                <a16:creationId xmlns:a16="http://schemas.microsoft.com/office/drawing/2014/main" id="{98EC203A-B2CB-6F4E-D6AF-B852C9EEDF0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8356" y="2506448"/>
            <a:ext cx="535288" cy="535288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39AE7B7-DE12-95EA-DD9D-5BB6973A003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40907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宽屏</PresentationFormat>
  <Paragraphs>8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PowerPoint 演示文稿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1</cp:revision>
  <dcterms:created xsi:type="dcterms:W3CDTF">2025-09-09T02:24:45Z</dcterms:created>
  <dcterms:modified xsi:type="dcterms:W3CDTF">2025-09-09T02:25:33Z</dcterms:modified>
</cp:coreProperties>
</file>