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02764-081C-411A-8AF2-5F729480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14155C-D3C6-4F8F-A095-754B72326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A4FBE-1570-4268-B341-FED35474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3C2B5-2396-4708-9458-64DDD8C7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53E2B-B1AC-4CDA-8316-5F0EEEB2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5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82BC-6F74-4E37-A052-94BF8E93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D61418-9F32-414D-8965-EC5548D36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306F1-7079-465D-ABC3-92495B7F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25F59-3C77-4449-A673-40C5376E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563A4-620E-4775-A521-096AE0ED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61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DC20EF-05A6-4B9F-94B4-1E961117E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D70AB-A855-4867-8C1C-B02422AC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64BBE-D409-4C2C-B8CD-8793E7F5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0303C9-CA7F-401E-AD35-B431F71E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090A87-3C36-4F83-AA06-270BBAFFD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571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7322" y="6518249"/>
            <a:ext cx="171108" cy="209551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谢谢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dirty="0" err="1"/>
              <a:t>谢谢</a:t>
            </a:r>
            <a:r>
              <a:rPr lang="en-US" altLang="zh-CN" dirty="0"/>
              <a:t>!</a:t>
            </a:r>
            <a:endParaRPr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E749FB-6DC2-96F6-E234-499AF85FB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532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77A63-3118-4270-920D-ABFCBA0B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3A257-9933-42F2-B566-850E6B33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55357-58D2-41A2-AB72-9697E84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3BE2A-0509-4511-9874-CF019341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C4E27-D2FA-4734-BE23-A939F7C2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7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7638E-607A-4E1E-B418-BA9EBE40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2D9084-35F9-4195-A8BB-1C7500946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CEF39-C96C-4607-BB7A-DF1488E0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3BE0A-7718-41EC-B8D1-C757A891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676E13-A4FA-4A56-8435-579EE362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7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C78C1-220C-44C8-99F5-21BC3959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B0435B-6B93-4670-B26D-A37FBFD12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35043-ECDB-45E6-AC4E-6C7381735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D86A47-D7F0-4FB9-982A-4B59A1AD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B58DFA-DABE-4E41-92C0-BC244C34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B09FDE-3362-4C9A-8FD0-0927CA7C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24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FD656-23EC-411C-AA0C-AFDBB152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6C679-5D95-47E7-87B6-E3A4B52D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A737A-D358-41B4-86EF-5CB39E45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A4E890-451C-4CA7-A555-D19A9B808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36BEBD-1D91-49B9-AB1D-BFC924F80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1D0BD4-0BB3-47D9-AF37-ECEFA75E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5DFEC7-7C4F-4738-9E45-FCCF86D6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7201AB-8EDB-4ACD-8442-408B5DC9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71C1A-5D3A-4159-B3EC-85BE985C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FC7BF-49B3-4AFA-9710-05699C57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F358F-358F-467C-8589-BB063DA15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C83D1C-363A-4D9C-92E5-701A3408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29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419045-11C6-4A7C-9150-DE42417D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6CA98C-EC97-48F3-9A0E-C31D2DF7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2D5A39-1F33-47D1-A7D7-62800404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BBF35-957F-4B9F-9C0E-B750AF35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7477C-891C-4F36-A4D3-E23E1DEF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27490-70A9-4CDA-AB2F-77CF23CB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161937-C70B-4D27-A754-26A23625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2BB40D-1CC3-47E0-9CB5-ED73FFF5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2E511-8E99-4539-83E8-FCF4E514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77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F0950-BB96-4333-B7F5-82F66B47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B92634-8445-4A02-BEE0-F38A9C17D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387ACB-7D66-4A6B-8F1E-E96B95DF4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317822-F5F5-4BB6-92E5-016E808F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3EEAFC-AE5A-4BE0-979F-55D1E9E9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3E8240-2AEB-48FD-B41E-87231163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7C12CE5-FCD4-4F60-96E3-F84DEC120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775B78-CE64-4C6F-97BB-F58E7698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64561-7FD5-4A11-BAE8-23F593F5C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FE70-55CD-4E2A-A8A2-0943242E9849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5670B-F3DC-4BDF-9824-D04C27AE7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5756D4-BCF3-4992-8E89-84A380343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C25C-E4F6-449A-B7DE-C429B9B98A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4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谢谢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谢谢</a:t>
            </a:r>
            <a:r>
              <a:rPr lang="zh-CN" altLang="en-US" dirty="0"/>
              <a:t>！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1</cp:revision>
  <dcterms:created xsi:type="dcterms:W3CDTF">2025-07-24T08:48:23Z</dcterms:created>
  <dcterms:modified xsi:type="dcterms:W3CDTF">2025-07-24T08:48:38Z</dcterms:modified>
</cp:coreProperties>
</file>