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4.9401E-2"/>
          <c:y val="4.0607299999999999E-2"/>
          <c:w val="0.94559899999999997"/>
          <c:h val="0.820645999999999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2020年</c:v>
                </c:pt>
              </c:strCache>
            </c:strRef>
          </c:tx>
          <c:spPr>
            <a:solidFill>
              <a:srgbClr val="CCCCCC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/>
                      <a:t> </a:t>
                    </a:r>
                    <a:fld id="{5DF7AD5C-9A75-E34B-A4E1-C95914B0CAFE}" type="VALUE">
                      <a:rPr lang="en-US" altLang="zh-CN" smtClean="0"/>
                      <a:pPr/>
                      <a:t>[值]</a:t>
                    </a:fld>
                    <a:endParaRPr lang="en-US" altLang="zh-CN"/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FD4-7144-AA91-B9DEFA7EDBBA}"/>
                </c:ext>
              </c:extLst>
            </c:dLbl>
            <c:numFmt formatCode="0_);\(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000000"/>
                    </a:solidFill>
                    <a:latin typeface="LiciumFont 2022 Normal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1180</c:v>
                </c:pt>
                <c:pt idx="1">
                  <c:v>659</c:v>
                </c:pt>
                <c:pt idx="2">
                  <c:v>1447</c:v>
                </c:pt>
                <c:pt idx="3">
                  <c:v>2622</c:v>
                </c:pt>
                <c:pt idx="4">
                  <c:v>2148</c:v>
                </c:pt>
                <c:pt idx="5">
                  <c:v>1843</c:v>
                </c:pt>
                <c:pt idx="6">
                  <c:v>2445</c:v>
                </c:pt>
                <c:pt idx="7">
                  <c:v>2771</c:v>
                </c:pt>
                <c:pt idx="8">
                  <c:v>3504</c:v>
                </c:pt>
                <c:pt idx="9">
                  <c:v>4520</c:v>
                </c:pt>
                <c:pt idx="10">
                  <c:v>5020</c:v>
                </c:pt>
                <c:pt idx="11">
                  <c:v>5902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D4-7144-AA91-B9DEFA7EDBBA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2021年</c:v>
                </c:pt>
              </c:strCache>
            </c:strRef>
          </c:tx>
          <c:spPr>
            <a:solidFill>
              <a:srgbClr val="1A4D48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_);\(0\)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LiciumFont 2022 Normal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Sheet1!$B$1:$M$1</c:f>
              <c:strCache>
                <c:ptCount val="12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  <c:pt idx="7">
                  <c:v>8月</c:v>
                </c:pt>
                <c:pt idx="8">
                  <c:v>9月</c:v>
                </c:pt>
                <c:pt idx="9">
                  <c:v>10月</c:v>
                </c:pt>
                <c:pt idx="10">
                  <c:v>11月</c:v>
                </c:pt>
                <c:pt idx="11">
                  <c:v>12月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5379</c:v>
                </c:pt>
                <c:pt idx="1">
                  <c:v>2300</c:v>
                </c:pt>
                <c:pt idx="2">
                  <c:v>4900</c:v>
                </c:pt>
                <c:pt idx="3">
                  <c:v>5539</c:v>
                </c:pt>
                <c:pt idx="4">
                  <c:v>4323</c:v>
                </c:pt>
                <c:pt idx="5">
                  <c:v>7713</c:v>
                </c:pt>
                <c:pt idx="6">
                  <c:v>8589</c:v>
                </c:pt>
                <c:pt idx="7">
                  <c:v>9453</c:v>
                </c:pt>
                <c:pt idx="8">
                  <c:v>12094</c:v>
                </c:pt>
                <c:pt idx="9">
                  <c:v>13450</c:v>
                </c:pt>
                <c:pt idx="10">
                  <c:v>14233</c:v>
                </c:pt>
                <c:pt idx="11">
                  <c:v>15035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D4-7144-AA91-B9DEFA7EDB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2000" b="0" i="0" u="none" strike="noStrike">
                <a:solidFill>
                  <a:srgbClr val="000000"/>
                </a:solidFill>
                <a:latin typeface="LiciumFont 2022 Normal"/>
              </a:defRPr>
            </a:pPr>
            <a:endParaRPr lang="zh-CN"/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  <c:min val="1"/>
        </c:scaling>
        <c:delete val="0"/>
        <c:axPos val="l"/>
        <c:numFmt formatCode="[$￥-804]#,##0.00" sourceLinked="0"/>
        <c:majorTickMark val="none"/>
        <c:minorTickMark val="none"/>
        <c:tickLblPos val="none"/>
        <c:spPr>
          <a:ln w="12700" cap="flat">
            <a:noFill/>
            <a:miter lim="400000"/>
          </a:ln>
        </c:spPr>
        <c:txPr>
          <a:bodyPr rot="0"/>
          <a:lstStyle/>
          <a:p>
            <a:pPr>
              <a:defRPr sz="2100" b="0" i="0" u="none" strike="noStrike">
                <a:solidFill>
                  <a:srgbClr val="FFFFFF"/>
                </a:solidFill>
                <a:latin typeface="LiciumFont 2022 Normal"/>
              </a:defRPr>
            </a:pPr>
            <a:endParaRPr lang="zh-CN"/>
          </a:p>
        </c:txPr>
        <c:crossAx val="2094734552"/>
        <c:crosses val="autoZero"/>
        <c:crossBetween val="between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4689299999999998"/>
          <c:w val="0.31916899999999998"/>
          <c:h val="5.3107300000000003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LiciumFont 2022 Norm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zh-CN"/>
  <c:roundedCorners val="0"/>
  <c:style val="2"/>
  <c:chart>
    <c:autoTitleDeleted val="1"/>
    <c:plotArea>
      <c:layout>
        <c:manualLayout>
          <c:layoutTarget val="inner"/>
          <c:xMode val="edge"/>
          <c:yMode val="edge"/>
          <c:x val="0.13295899999999999"/>
          <c:y val="5.0000000000000001E-3"/>
          <c:w val="0.73408099999999998"/>
          <c:h val="0.85731199999999996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1A4D48"/>
            </a:solidFill>
            <a:ln w="12700" cap="flat">
              <a:noFill/>
              <a:miter lim="400000"/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1-5EE5-F14D-B4E5-49B6F9978E8F}"/>
              </c:ext>
            </c:extLst>
          </c:dPt>
          <c:dPt>
            <c:idx val="1"/>
            <c:bubble3D val="0"/>
            <c:spPr>
              <a:solidFill>
                <a:srgbClr val="E1B87F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5-F14D-B4E5-49B6F9978E8F}"/>
              </c:ext>
            </c:extLst>
          </c:dPt>
          <c:dPt>
            <c:idx val="2"/>
            <c:bubble3D val="0"/>
            <c:spPr>
              <a:solidFill>
                <a:srgbClr val="666666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5-F14D-B4E5-49B6F9978E8F}"/>
              </c:ext>
            </c:extLst>
          </c:dPt>
          <c:dPt>
            <c:idx val="3"/>
            <c:bubble3D val="0"/>
            <c:spPr>
              <a:solidFill>
                <a:srgbClr val="A9A9A9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5-F14D-B4E5-49B6F9978E8F}"/>
              </c:ext>
            </c:extLst>
          </c:dPt>
          <c:dPt>
            <c:idx val="4"/>
            <c:bubble3D val="0"/>
            <c:spPr>
              <a:solidFill>
                <a:srgbClr val="CCCCCC"/>
              </a:solidFill>
              <a:ln w="12700" cap="flat">
                <a:noFill/>
                <a:miter lim="400000"/>
              </a:ln>
              <a:effectLst/>
            </c:spPr>
            <c:extLst>
              <c:ext xmlns:c16="http://schemas.microsoft.com/office/drawing/2014/chart" uri="{C3380CC4-5D6E-409C-BE32-E72D297353CC}">
                <c16:uniqueId val="{00000009-5EE5-F14D-B4E5-49B6F9978E8F}"/>
              </c:ext>
            </c:extLst>
          </c:dPt>
          <c:dLbls>
            <c:dLbl>
              <c:idx val="0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5EE5-F14D-B4E5-49B6F9978E8F}"/>
                </c:ext>
              </c:extLst>
            </c:dLbl>
            <c:dLbl>
              <c:idx val="1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EE5-F14D-B4E5-49B6F9978E8F}"/>
                </c:ext>
              </c:extLst>
            </c:dLbl>
            <c:dLbl>
              <c:idx val="2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5EE5-F14D-B4E5-49B6F9978E8F}"/>
                </c:ext>
              </c:extLst>
            </c:dLbl>
            <c:dLbl>
              <c:idx val="3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5EE5-F14D-B4E5-49B6F9978E8F}"/>
                </c:ext>
              </c:extLst>
            </c:dLbl>
            <c:dLbl>
              <c:idx val="4"/>
              <c:numFmt formatCode="#,##0%" sourceLinked="0"/>
              <c:spPr/>
              <c:txPr>
                <a:bodyPr/>
                <a:lstStyle/>
                <a:p>
                  <a:pPr>
                    <a:defRPr sz="1400" b="0" i="0" u="none" strike="noStrike">
                      <a:solidFill>
                        <a:srgbClr val="FFFFFF"/>
                      </a:solidFill>
                      <a:latin typeface="LiciumFont 2022 Normal"/>
                    </a:defRPr>
                  </a:pPr>
                  <a:endParaRPr lang="zh-CN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5EE5-F14D-B4E5-49B6F9978E8F}"/>
                </c:ext>
              </c:extLst>
            </c:dLbl>
            <c:numFmt formatCode="#,##0%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 u="none" strike="noStrike">
                    <a:solidFill>
                      <a:srgbClr val="FFFFFF"/>
                    </a:solidFill>
                    <a:latin typeface="LiciumFont 2022 Normal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Sheet1!$B$1:$F$1</c:f>
              <c:strCache>
                <c:ptCount val="5"/>
                <c:pt idx="0">
                  <c:v>车型1 </c:v>
                </c:pt>
                <c:pt idx="1">
                  <c:v>车型2 </c:v>
                </c:pt>
                <c:pt idx="2">
                  <c:v>车型3</c:v>
                </c:pt>
                <c:pt idx="3">
                  <c:v>车型4</c:v>
                </c:pt>
                <c:pt idx="4">
                  <c:v>车型5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91</c:v>
                </c:pt>
                <c:pt idx="1">
                  <c:v>28</c:v>
                </c:pt>
                <c:pt idx="2">
                  <c:v>26</c:v>
                </c:pt>
                <c:pt idx="3">
                  <c:v>21</c:v>
                </c:pt>
                <c:pt idx="4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E5-F14D-B4E5-49B6F9978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9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946021"/>
          <c:w val="1"/>
          <c:h val="5.39789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2000" b="0" i="0" u="none" strike="noStrike">
              <a:solidFill>
                <a:srgbClr val="000000"/>
              </a:solidFill>
              <a:latin typeface="LiciumFont 2022 Normal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DEE79-415E-4A1F-8768-3E255B07D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C30709-7195-4F5F-8F36-14D90C9DD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846B3D-C0BE-4AD1-B3CA-78966368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FFE8F-8942-42D0-954E-010ADE8A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8865A-E194-4703-8290-662B943B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51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58186-9C82-471F-A045-D1F43CDF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6D686E-04FC-44CA-924C-DF63191E6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48289-27C2-45F6-859E-62785E92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DDDFB-9AA1-4FC3-8FDF-95ACB9FB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02DFC-D49D-4CB7-8886-55C544C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CE9CE1-5A27-4012-8FAB-FF636A699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BB405B-3BC8-44EC-BEE5-0B7BEB99F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4AC79-397D-4406-B84F-75AB2949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86BF8-1411-4F3E-8A86-986C421D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99B69F-77C3-49AF-AD1A-63012FD8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368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/>
          <p:cNvSpPr/>
          <p:nvPr/>
        </p:nvSpPr>
        <p:spPr>
          <a:xfrm>
            <a:off x="125" y="-229"/>
            <a:ext cx="4316635" cy="68572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defRPr sz="3200" spc="0">
                <a:latin typeface="+mn-lt"/>
                <a:ea typeface="+mn-ea"/>
                <a:cs typeface="+mn-cs"/>
                <a:sym typeface="LiciumFont 2022 Bold"/>
              </a:defRPr>
            </a:pPr>
            <a:endParaRPr sz="1600"/>
          </a:p>
        </p:txBody>
      </p:sp>
      <p:grpSp>
        <p:nvGrpSpPr>
          <p:cNvPr id="22" name="Group"/>
          <p:cNvGrpSpPr/>
          <p:nvPr/>
        </p:nvGrpSpPr>
        <p:grpSpPr>
          <a:xfrm>
            <a:off x="12235816" y="-5748"/>
            <a:ext cx="267733" cy="6869495"/>
            <a:chOff x="0" y="0"/>
            <a:chExt cx="535465" cy="13738989"/>
          </a:xfrm>
        </p:grpSpPr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1800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783313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3164571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529876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5911133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7276438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8657695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0023000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140425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2785514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6" name="Group"/>
          <p:cNvGrpSpPr/>
          <p:nvPr/>
        </p:nvGrpSpPr>
        <p:grpSpPr>
          <a:xfrm>
            <a:off x="-444" y="-847474"/>
            <a:ext cx="12192888" cy="635001"/>
            <a:chOff x="0" y="0"/>
            <a:chExt cx="24385775" cy="1270000"/>
          </a:xfrm>
        </p:grpSpPr>
        <p:sp>
          <p:nvSpPr>
            <p:cNvPr id="23" name="Rectangle"/>
            <p:cNvSpPr/>
            <p:nvPr/>
          </p:nvSpPr>
          <p:spPr>
            <a:xfrm>
              <a:off x="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4" name="Rectangle"/>
            <p:cNvSpPr/>
            <p:nvPr/>
          </p:nvSpPr>
          <p:spPr>
            <a:xfrm>
              <a:off x="1987525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5" name="Rectangle"/>
            <p:cNvSpPr/>
            <p:nvPr/>
          </p:nvSpPr>
          <p:spPr>
            <a:xfrm>
              <a:off x="3975051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6" name="Rectangle"/>
            <p:cNvSpPr/>
            <p:nvPr/>
          </p:nvSpPr>
          <p:spPr>
            <a:xfrm>
              <a:off x="5962577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7" name="Rectangle"/>
            <p:cNvSpPr/>
            <p:nvPr/>
          </p:nvSpPr>
          <p:spPr>
            <a:xfrm>
              <a:off x="9937629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8" name="Rectangle"/>
            <p:cNvSpPr/>
            <p:nvPr/>
          </p:nvSpPr>
          <p:spPr>
            <a:xfrm>
              <a:off x="13912679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29" name="Rectangle"/>
            <p:cNvSpPr/>
            <p:nvPr/>
          </p:nvSpPr>
          <p:spPr>
            <a:xfrm>
              <a:off x="17887731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0" name="Rectangle"/>
            <p:cNvSpPr/>
            <p:nvPr/>
          </p:nvSpPr>
          <p:spPr>
            <a:xfrm>
              <a:off x="19875258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1" name="Rectangle"/>
            <p:cNvSpPr/>
            <p:nvPr/>
          </p:nvSpPr>
          <p:spPr>
            <a:xfrm>
              <a:off x="2186278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2" name="Rectangle"/>
            <p:cNvSpPr/>
            <p:nvPr/>
          </p:nvSpPr>
          <p:spPr>
            <a:xfrm>
              <a:off x="2385031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3" name="Rectangle"/>
            <p:cNvSpPr/>
            <p:nvPr/>
          </p:nvSpPr>
          <p:spPr>
            <a:xfrm>
              <a:off x="795010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4" name="Rectangle"/>
            <p:cNvSpPr/>
            <p:nvPr/>
          </p:nvSpPr>
          <p:spPr>
            <a:xfrm>
              <a:off x="15900206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5" name="Rectangle"/>
            <p:cNvSpPr/>
            <p:nvPr/>
          </p:nvSpPr>
          <p:spPr>
            <a:xfrm>
              <a:off x="11925155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39" name="Group"/>
          <p:cNvGrpSpPr/>
          <p:nvPr/>
        </p:nvGrpSpPr>
        <p:grpSpPr>
          <a:xfrm>
            <a:off x="14261788" y="2083"/>
            <a:ext cx="635001" cy="6859947"/>
            <a:chOff x="0" y="0"/>
            <a:chExt cx="1270000" cy="13719893"/>
          </a:xfrm>
        </p:grpSpPr>
        <p:sp>
          <p:nvSpPr>
            <p:cNvPr id="37" name="Rectangle"/>
            <p:cNvSpPr/>
            <p:nvPr/>
          </p:nvSpPr>
          <p:spPr>
            <a:xfrm rot="5400000">
              <a:off x="367267" y="-367268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38" name="Rectangle"/>
            <p:cNvSpPr/>
            <p:nvPr/>
          </p:nvSpPr>
          <p:spPr>
            <a:xfrm rot="5400000">
              <a:off x="367267" y="12817160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pic>
        <p:nvPicPr>
          <p:cNvPr id="4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8" y="345721"/>
            <a:ext cx="2737641" cy="143987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3" name="Group"/>
          <p:cNvGrpSpPr/>
          <p:nvPr/>
        </p:nvGrpSpPr>
        <p:grpSpPr>
          <a:xfrm>
            <a:off x="-544142" y="524634"/>
            <a:ext cx="12777436" cy="5795939"/>
            <a:chOff x="0" y="0"/>
            <a:chExt cx="25554869" cy="11591876"/>
          </a:xfrm>
        </p:grpSpPr>
        <p:sp>
          <p:nvSpPr>
            <p:cNvPr id="41" name="Line"/>
            <p:cNvSpPr/>
            <p:nvPr/>
          </p:nvSpPr>
          <p:spPr>
            <a:xfrm>
              <a:off x="0" y="0"/>
              <a:ext cx="25554870" cy="0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2" name="Line"/>
            <p:cNvSpPr/>
            <p:nvPr/>
          </p:nvSpPr>
          <p:spPr>
            <a:xfrm>
              <a:off x="0" y="55041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3" name="Line"/>
            <p:cNvSpPr/>
            <p:nvPr/>
          </p:nvSpPr>
          <p:spPr>
            <a:xfrm>
              <a:off x="0" y="110633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4" name="Line"/>
            <p:cNvSpPr/>
            <p:nvPr/>
          </p:nvSpPr>
          <p:spPr>
            <a:xfrm>
              <a:off x="0" y="1672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5" name="Line"/>
            <p:cNvSpPr/>
            <p:nvPr/>
          </p:nvSpPr>
          <p:spPr>
            <a:xfrm>
              <a:off x="0" y="221266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6" name="Line"/>
            <p:cNvSpPr/>
            <p:nvPr/>
          </p:nvSpPr>
          <p:spPr>
            <a:xfrm>
              <a:off x="0" y="27630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7" name="Line"/>
            <p:cNvSpPr/>
            <p:nvPr/>
          </p:nvSpPr>
          <p:spPr>
            <a:xfrm>
              <a:off x="0" y="33134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8" name="Line"/>
            <p:cNvSpPr/>
            <p:nvPr/>
          </p:nvSpPr>
          <p:spPr>
            <a:xfrm>
              <a:off x="0" y="386940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49" name="Line"/>
            <p:cNvSpPr/>
            <p:nvPr/>
          </p:nvSpPr>
          <p:spPr>
            <a:xfrm>
              <a:off x="0" y="4435952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0" name="Line"/>
            <p:cNvSpPr/>
            <p:nvPr/>
          </p:nvSpPr>
          <p:spPr>
            <a:xfrm>
              <a:off x="0" y="497573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1" name="Line"/>
            <p:cNvSpPr/>
            <p:nvPr/>
          </p:nvSpPr>
          <p:spPr>
            <a:xfrm>
              <a:off x="0" y="5558413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2" name="Line"/>
            <p:cNvSpPr/>
            <p:nvPr/>
          </p:nvSpPr>
          <p:spPr>
            <a:xfrm>
              <a:off x="0" y="610882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3" name="Line"/>
            <p:cNvSpPr/>
            <p:nvPr/>
          </p:nvSpPr>
          <p:spPr>
            <a:xfrm>
              <a:off x="0" y="666474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4" name="Line"/>
            <p:cNvSpPr/>
            <p:nvPr/>
          </p:nvSpPr>
          <p:spPr>
            <a:xfrm>
              <a:off x="0" y="72312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5" name="Line"/>
            <p:cNvSpPr/>
            <p:nvPr/>
          </p:nvSpPr>
          <p:spPr>
            <a:xfrm>
              <a:off x="0" y="777107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6" name="Line"/>
            <p:cNvSpPr/>
            <p:nvPr/>
          </p:nvSpPr>
          <p:spPr>
            <a:xfrm>
              <a:off x="0" y="832148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7" name="Line"/>
            <p:cNvSpPr/>
            <p:nvPr/>
          </p:nvSpPr>
          <p:spPr>
            <a:xfrm>
              <a:off x="0" y="887190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8" name="Line"/>
            <p:cNvSpPr/>
            <p:nvPr/>
          </p:nvSpPr>
          <p:spPr>
            <a:xfrm>
              <a:off x="0" y="942781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59" name="Line"/>
            <p:cNvSpPr/>
            <p:nvPr/>
          </p:nvSpPr>
          <p:spPr>
            <a:xfrm>
              <a:off x="0" y="9994367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0" name="Line"/>
            <p:cNvSpPr/>
            <p:nvPr/>
          </p:nvSpPr>
          <p:spPr>
            <a:xfrm>
              <a:off x="0" y="1053415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1" name="Line"/>
            <p:cNvSpPr/>
            <p:nvPr/>
          </p:nvSpPr>
          <p:spPr>
            <a:xfrm>
              <a:off x="0" y="1108456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62" name="Line"/>
            <p:cNvSpPr/>
            <p:nvPr/>
          </p:nvSpPr>
          <p:spPr>
            <a:xfrm>
              <a:off x="0" y="11591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84" name="Group"/>
          <p:cNvGrpSpPr/>
          <p:nvPr/>
        </p:nvGrpSpPr>
        <p:grpSpPr>
          <a:xfrm>
            <a:off x="-6651" y="-5018"/>
            <a:ext cx="12200561" cy="6879544"/>
            <a:chOff x="0" y="0"/>
            <a:chExt cx="24401120" cy="13759086"/>
          </a:xfrm>
        </p:grpSpPr>
        <p:sp>
          <p:nvSpPr>
            <p:cNvPr id="64" name="Rectangle"/>
            <p:cNvSpPr/>
            <p:nvPr/>
          </p:nvSpPr>
          <p:spPr>
            <a:xfrm>
              <a:off x="243491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5" name="Rectangle"/>
            <p:cNvSpPr/>
            <p:nvPr/>
          </p:nvSpPr>
          <p:spPr>
            <a:xfrm>
              <a:off x="43327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6" name="Rectangle"/>
            <p:cNvSpPr/>
            <p:nvPr/>
          </p:nvSpPr>
          <p:spPr>
            <a:xfrm>
              <a:off x="623065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7" name="Rectangle"/>
            <p:cNvSpPr/>
            <p:nvPr/>
          </p:nvSpPr>
          <p:spPr>
            <a:xfrm>
              <a:off x="812852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8" name="Rectangle"/>
            <p:cNvSpPr/>
            <p:nvPr/>
          </p:nvSpPr>
          <p:spPr>
            <a:xfrm>
              <a:off x="1002639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69" name="Rectangle"/>
            <p:cNvSpPr/>
            <p:nvPr/>
          </p:nvSpPr>
          <p:spPr>
            <a:xfrm>
              <a:off x="1192426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0" name="Rectangle"/>
            <p:cNvSpPr/>
            <p:nvPr/>
          </p:nvSpPr>
          <p:spPr>
            <a:xfrm>
              <a:off x="1382213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1" name="Rectangle"/>
            <p:cNvSpPr/>
            <p:nvPr/>
          </p:nvSpPr>
          <p:spPr>
            <a:xfrm>
              <a:off x="1572000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2" name="Rectangle"/>
            <p:cNvSpPr/>
            <p:nvPr/>
          </p:nvSpPr>
          <p:spPr>
            <a:xfrm>
              <a:off x="1761787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3" name="Rectangle"/>
            <p:cNvSpPr/>
            <p:nvPr/>
          </p:nvSpPr>
          <p:spPr>
            <a:xfrm>
              <a:off x="1951574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4" name="Rectangle"/>
            <p:cNvSpPr/>
            <p:nvPr/>
          </p:nvSpPr>
          <p:spPr>
            <a:xfrm>
              <a:off x="2141361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5" name="Rectangle"/>
            <p:cNvSpPr/>
            <p:nvPr/>
          </p:nvSpPr>
          <p:spPr>
            <a:xfrm>
              <a:off x="23311487" y="20096"/>
              <a:ext cx="1066801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6" name="Rectangle"/>
            <p:cNvSpPr/>
            <p:nvPr/>
          </p:nvSpPr>
          <p:spPr>
            <a:xfrm rot="5400000">
              <a:off x="11675720" y="-11658600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77" name="Rectangle"/>
            <p:cNvSpPr/>
            <p:nvPr/>
          </p:nvSpPr>
          <p:spPr>
            <a:xfrm rot="5400000">
              <a:off x="11675720" y="1010401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grpSp>
          <p:nvGrpSpPr>
            <p:cNvPr id="80" name="Group"/>
            <p:cNvGrpSpPr/>
            <p:nvPr/>
          </p:nvGrpSpPr>
          <p:grpSpPr>
            <a:xfrm>
              <a:off x="9480" y="20096"/>
              <a:ext cx="1063033" cy="13738991"/>
              <a:chOff x="0" y="0"/>
              <a:chExt cx="1063032" cy="13738989"/>
            </a:xfrm>
          </p:grpSpPr>
          <p:sp>
            <p:nvSpPr>
              <p:cNvPr id="78" name="Rectangle"/>
              <p:cNvSpPr/>
              <p:nvPr/>
            </p:nvSpPr>
            <p:spPr>
              <a:xfrm>
                <a:off x="0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  <p:sp>
            <p:nvSpPr>
              <p:cNvPr id="79" name="Rectangle"/>
              <p:cNvSpPr/>
              <p:nvPr/>
            </p:nvSpPr>
            <p:spPr>
              <a:xfrm>
                <a:off x="527567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</p:grpSp>
        <p:sp>
          <p:nvSpPr>
            <p:cNvPr id="81" name="Rectangle"/>
            <p:cNvSpPr/>
            <p:nvPr/>
          </p:nvSpPr>
          <p:spPr>
            <a:xfrm>
              <a:off x="53704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82" name="Rectangle"/>
            <p:cNvSpPr/>
            <p:nvPr/>
          </p:nvSpPr>
          <p:spPr>
            <a:xfrm>
              <a:off x="233114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83" name="Rectangle"/>
            <p:cNvSpPr/>
            <p:nvPr/>
          </p:nvSpPr>
          <p:spPr>
            <a:xfrm rot="5400000">
              <a:off x="11925300" y="-309805"/>
              <a:ext cx="533400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136632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6" name="文件名称 18pt"/>
          <p:cNvSpPr txBox="1"/>
          <p:nvPr/>
        </p:nvSpPr>
        <p:spPr>
          <a:xfrm>
            <a:off x="505081" y="6123275"/>
            <a:ext cx="1667164" cy="29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>
              <a:lnSpc>
                <a:spcPts val="6600"/>
              </a:lnSpc>
              <a:defRPr sz="1800" spc="107"/>
            </a:lvl1pPr>
          </a:lstStyle>
          <a:p>
            <a:r>
              <a:rPr sz="900"/>
              <a:t>文件名称 18pt</a:t>
            </a:r>
          </a:p>
        </p:txBody>
      </p:sp>
    </p:spTree>
    <p:extLst>
      <p:ext uri="{BB962C8B-B14F-4D97-AF65-F5344CB8AC3E}">
        <p14:creationId xmlns:p14="http://schemas.microsoft.com/office/powerpoint/2010/main" val="117760901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"/>
          <p:cNvGrpSpPr/>
          <p:nvPr/>
        </p:nvGrpSpPr>
        <p:grpSpPr>
          <a:xfrm>
            <a:off x="-6651" y="-5018"/>
            <a:ext cx="12200561" cy="6879544"/>
            <a:chOff x="0" y="0"/>
            <a:chExt cx="24401120" cy="13759086"/>
          </a:xfrm>
        </p:grpSpPr>
        <p:sp>
          <p:nvSpPr>
            <p:cNvPr id="93" name="Rectangle"/>
            <p:cNvSpPr/>
            <p:nvPr/>
          </p:nvSpPr>
          <p:spPr>
            <a:xfrm>
              <a:off x="243491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4" name="Rectangle"/>
            <p:cNvSpPr/>
            <p:nvPr/>
          </p:nvSpPr>
          <p:spPr>
            <a:xfrm>
              <a:off x="43327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5" name="Rectangle"/>
            <p:cNvSpPr/>
            <p:nvPr/>
          </p:nvSpPr>
          <p:spPr>
            <a:xfrm>
              <a:off x="623065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6" name="Rectangle"/>
            <p:cNvSpPr/>
            <p:nvPr/>
          </p:nvSpPr>
          <p:spPr>
            <a:xfrm>
              <a:off x="812852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7" name="Rectangle"/>
            <p:cNvSpPr/>
            <p:nvPr/>
          </p:nvSpPr>
          <p:spPr>
            <a:xfrm>
              <a:off x="1002639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8" name="Rectangle"/>
            <p:cNvSpPr/>
            <p:nvPr/>
          </p:nvSpPr>
          <p:spPr>
            <a:xfrm>
              <a:off x="1192426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99" name="Rectangle"/>
            <p:cNvSpPr/>
            <p:nvPr/>
          </p:nvSpPr>
          <p:spPr>
            <a:xfrm>
              <a:off x="1382213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0" name="Rectangle"/>
            <p:cNvSpPr/>
            <p:nvPr/>
          </p:nvSpPr>
          <p:spPr>
            <a:xfrm>
              <a:off x="15720007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1" name="Rectangle"/>
            <p:cNvSpPr/>
            <p:nvPr/>
          </p:nvSpPr>
          <p:spPr>
            <a:xfrm>
              <a:off x="1761787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2" name="Rectangle"/>
            <p:cNvSpPr/>
            <p:nvPr/>
          </p:nvSpPr>
          <p:spPr>
            <a:xfrm>
              <a:off x="1951574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3" name="Rectangle"/>
            <p:cNvSpPr/>
            <p:nvPr/>
          </p:nvSpPr>
          <p:spPr>
            <a:xfrm>
              <a:off x="21413616" y="20096"/>
              <a:ext cx="535467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4" name="Rectangle"/>
            <p:cNvSpPr/>
            <p:nvPr/>
          </p:nvSpPr>
          <p:spPr>
            <a:xfrm>
              <a:off x="23311487" y="20096"/>
              <a:ext cx="1066801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5" name="Rectangle"/>
            <p:cNvSpPr/>
            <p:nvPr/>
          </p:nvSpPr>
          <p:spPr>
            <a:xfrm rot="5400000">
              <a:off x="11675720" y="-11658600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06" name="Rectangle"/>
            <p:cNvSpPr/>
            <p:nvPr/>
          </p:nvSpPr>
          <p:spPr>
            <a:xfrm rot="5400000">
              <a:off x="11675720" y="1010401"/>
              <a:ext cx="1066801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grpSp>
          <p:nvGrpSpPr>
            <p:cNvPr id="109" name="Group"/>
            <p:cNvGrpSpPr/>
            <p:nvPr/>
          </p:nvGrpSpPr>
          <p:grpSpPr>
            <a:xfrm>
              <a:off x="9480" y="20096"/>
              <a:ext cx="1063033" cy="13738991"/>
              <a:chOff x="0" y="0"/>
              <a:chExt cx="1063032" cy="13738989"/>
            </a:xfrm>
          </p:grpSpPr>
          <p:sp>
            <p:nvSpPr>
              <p:cNvPr id="107" name="Rectangle"/>
              <p:cNvSpPr/>
              <p:nvPr/>
            </p:nvSpPr>
            <p:spPr>
              <a:xfrm>
                <a:off x="0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  <p:sp>
            <p:nvSpPr>
              <p:cNvPr id="108" name="Rectangle"/>
              <p:cNvSpPr/>
              <p:nvPr/>
            </p:nvSpPr>
            <p:spPr>
              <a:xfrm>
                <a:off x="527567" y="0"/>
                <a:ext cx="535466" cy="13738990"/>
              </a:xfrm>
              <a:prstGeom prst="rect">
                <a:avLst/>
              </a:prstGeom>
              <a:solidFill>
                <a:srgbClr val="000000">
                  <a:alpha val="9921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412750">
                  <a:lnSpc>
                    <a:spcPct val="100000"/>
                  </a:lnSpc>
                  <a:defRPr sz="3200" spc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LiciumFont 2022 Bold"/>
                  </a:defRPr>
                </a:pPr>
                <a:endParaRPr sz="1600"/>
              </a:p>
            </p:txBody>
          </p:sp>
        </p:grpSp>
        <p:sp>
          <p:nvSpPr>
            <p:cNvPr id="110" name="Rectangle"/>
            <p:cNvSpPr/>
            <p:nvPr/>
          </p:nvSpPr>
          <p:spPr>
            <a:xfrm>
              <a:off x="53704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11" name="Rectangle"/>
            <p:cNvSpPr/>
            <p:nvPr/>
          </p:nvSpPr>
          <p:spPr>
            <a:xfrm>
              <a:off x="23311487" y="20096"/>
              <a:ext cx="535466" cy="1373899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12" name="Rectangle"/>
            <p:cNvSpPr/>
            <p:nvPr/>
          </p:nvSpPr>
          <p:spPr>
            <a:xfrm rot="5400000">
              <a:off x="11925300" y="-309805"/>
              <a:ext cx="533400" cy="24384001"/>
            </a:xfrm>
            <a:prstGeom prst="rect">
              <a:avLst/>
            </a:prstGeom>
            <a:solidFill>
              <a:srgbClr val="000000">
                <a:alpha val="9921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136" name="Group"/>
          <p:cNvGrpSpPr/>
          <p:nvPr/>
        </p:nvGrpSpPr>
        <p:grpSpPr>
          <a:xfrm>
            <a:off x="-544142" y="524634"/>
            <a:ext cx="12777436" cy="5795939"/>
            <a:chOff x="0" y="0"/>
            <a:chExt cx="25554869" cy="11591876"/>
          </a:xfrm>
        </p:grpSpPr>
        <p:sp>
          <p:nvSpPr>
            <p:cNvPr id="114" name="Line"/>
            <p:cNvSpPr/>
            <p:nvPr/>
          </p:nvSpPr>
          <p:spPr>
            <a:xfrm>
              <a:off x="0" y="0"/>
              <a:ext cx="25554870" cy="0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5" name="Line"/>
            <p:cNvSpPr/>
            <p:nvPr/>
          </p:nvSpPr>
          <p:spPr>
            <a:xfrm>
              <a:off x="0" y="55041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6" name="Line"/>
            <p:cNvSpPr/>
            <p:nvPr/>
          </p:nvSpPr>
          <p:spPr>
            <a:xfrm>
              <a:off x="0" y="110633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7" name="Line"/>
            <p:cNvSpPr/>
            <p:nvPr/>
          </p:nvSpPr>
          <p:spPr>
            <a:xfrm>
              <a:off x="0" y="1672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8" name="Line"/>
            <p:cNvSpPr/>
            <p:nvPr/>
          </p:nvSpPr>
          <p:spPr>
            <a:xfrm>
              <a:off x="0" y="221266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19" name="Line"/>
            <p:cNvSpPr/>
            <p:nvPr/>
          </p:nvSpPr>
          <p:spPr>
            <a:xfrm>
              <a:off x="0" y="27630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0" name="Line"/>
            <p:cNvSpPr/>
            <p:nvPr/>
          </p:nvSpPr>
          <p:spPr>
            <a:xfrm>
              <a:off x="0" y="33134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1" name="Line"/>
            <p:cNvSpPr/>
            <p:nvPr/>
          </p:nvSpPr>
          <p:spPr>
            <a:xfrm>
              <a:off x="0" y="386940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2" name="Line"/>
            <p:cNvSpPr/>
            <p:nvPr/>
          </p:nvSpPr>
          <p:spPr>
            <a:xfrm>
              <a:off x="0" y="4435952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3" name="Line"/>
            <p:cNvSpPr/>
            <p:nvPr/>
          </p:nvSpPr>
          <p:spPr>
            <a:xfrm>
              <a:off x="0" y="497573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4" name="Line"/>
            <p:cNvSpPr/>
            <p:nvPr/>
          </p:nvSpPr>
          <p:spPr>
            <a:xfrm>
              <a:off x="0" y="5558413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5" name="Line"/>
            <p:cNvSpPr/>
            <p:nvPr/>
          </p:nvSpPr>
          <p:spPr>
            <a:xfrm>
              <a:off x="0" y="610882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6" name="Line"/>
            <p:cNvSpPr/>
            <p:nvPr/>
          </p:nvSpPr>
          <p:spPr>
            <a:xfrm>
              <a:off x="0" y="666474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7" name="Line"/>
            <p:cNvSpPr/>
            <p:nvPr/>
          </p:nvSpPr>
          <p:spPr>
            <a:xfrm>
              <a:off x="0" y="7231291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8" name="Line"/>
            <p:cNvSpPr/>
            <p:nvPr/>
          </p:nvSpPr>
          <p:spPr>
            <a:xfrm>
              <a:off x="0" y="7771074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29" name="Line"/>
            <p:cNvSpPr/>
            <p:nvPr/>
          </p:nvSpPr>
          <p:spPr>
            <a:xfrm>
              <a:off x="0" y="832148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0" name="Line"/>
            <p:cNvSpPr/>
            <p:nvPr/>
          </p:nvSpPr>
          <p:spPr>
            <a:xfrm>
              <a:off x="0" y="8871905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1" name="Line"/>
            <p:cNvSpPr/>
            <p:nvPr/>
          </p:nvSpPr>
          <p:spPr>
            <a:xfrm>
              <a:off x="0" y="9427819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2" name="Line"/>
            <p:cNvSpPr/>
            <p:nvPr/>
          </p:nvSpPr>
          <p:spPr>
            <a:xfrm>
              <a:off x="0" y="9994367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3" name="Line"/>
            <p:cNvSpPr/>
            <p:nvPr/>
          </p:nvSpPr>
          <p:spPr>
            <a:xfrm>
              <a:off x="0" y="10534150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4" name="Line"/>
            <p:cNvSpPr/>
            <p:nvPr/>
          </p:nvSpPr>
          <p:spPr>
            <a:xfrm>
              <a:off x="0" y="1108456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  <p:sp>
          <p:nvSpPr>
            <p:cNvPr id="135" name="Line"/>
            <p:cNvSpPr/>
            <p:nvPr/>
          </p:nvSpPr>
          <p:spPr>
            <a:xfrm>
              <a:off x="0" y="11591876"/>
              <a:ext cx="25554870" cy="1"/>
            </a:xfrm>
            <a:prstGeom prst="line">
              <a:avLst/>
            </a:prstGeom>
            <a:noFill/>
            <a:ln w="12700" cap="flat">
              <a:solidFill>
                <a:schemeClr val="accent4">
                  <a:hueOff val="-1247790"/>
                  <a:lumOff val="-12326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 sz="900"/>
            </a:p>
          </p:txBody>
        </p:sp>
      </p:grpSp>
      <p:grpSp>
        <p:nvGrpSpPr>
          <p:cNvPr id="147" name="Group"/>
          <p:cNvGrpSpPr/>
          <p:nvPr/>
        </p:nvGrpSpPr>
        <p:grpSpPr>
          <a:xfrm>
            <a:off x="12235816" y="-5748"/>
            <a:ext cx="267733" cy="6869495"/>
            <a:chOff x="0" y="0"/>
            <a:chExt cx="535465" cy="13738989"/>
          </a:xfrm>
        </p:grpSpPr>
        <p:pic>
          <p:nvPicPr>
            <p:cNvPr id="1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1800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783313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3164571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4529876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1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5911133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7276438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3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8657695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4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0023000"/>
              <a:ext cx="1371484" cy="5354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1404258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6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-418009" y="12785514"/>
              <a:ext cx="1371484" cy="53546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61" name="Group"/>
          <p:cNvGrpSpPr/>
          <p:nvPr/>
        </p:nvGrpSpPr>
        <p:grpSpPr>
          <a:xfrm>
            <a:off x="-444" y="-847474"/>
            <a:ext cx="12192888" cy="635001"/>
            <a:chOff x="0" y="0"/>
            <a:chExt cx="24385775" cy="1270000"/>
          </a:xfrm>
        </p:grpSpPr>
        <p:sp>
          <p:nvSpPr>
            <p:cNvPr id="148" name="Rectangle"/>
            <p:cNvSpPr/>
            <p:nvPr/>
          </p:nvSpPr>
          <p:spPr>
            <a:xfrm>
              <a:off x="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49" name="Rectangle"/>
            <p:cNvSpPr/>
            <p:nvPr/>
          </p:nvSpPr>
          <p:spPr>
            <a:xfrm>
              <a:off x="1987525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0" name="Rectangle"/>
            <p:cNvSpPr/>
            <p:nvPr/>
          </p:nvSpPr>
          <p:spPr>
            <a:xfrm>
              <a:off x="3975051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1" name="Rectangle"/>
            <p:cNvSpPr/>
            <p:nvPr/>
          </p:nvSpPr>
          <p:spPr>
            <a:xfrm>
              <a:off x="5962577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2" name="Rectangle"/>
            <p:cNvSpPr/>
            <p:nvPr/>
          </p:nvSpPr>
          <p:spPr>
            <a:xfrm>
              <a:off x="9937629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3" name="Rectangle"/>
            <p:cNvSpPr/>
            <p:nvPr/>
          </p:nvSpPr>
          <p:spPr>
            <a:xfrm>
              <a:off x="13912679" y="0"/>
              <a:ext cx="535467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4" name="Rectangle"/>
            <p:cNvSpPr/>
            <p:nvPr/>
          </p:nvSpPr>
          <p:spPr>
            <a:xfrm>
              <a:off x="17887731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5" name="Rectangle"/>
            <p:cNvSpPr/>
            <p:nvPr/>
          </p:nvSpPr>
          <p:spPr>
            <a:xfrm>
              <a:off x="19875258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6" name="Rectangle"/>
            <p:cNvSpPr/>
            <p:nvPr/>
          </p:nvSpPr>
          <p:spPr>
            <a:xfrm>
              <a:off x="2186278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7" name="Rectangle"/>
            <p:cNvSpPr/>
            <p:nvPr/>
          </p:nvSpPr>
          <p:spPr>
            <a:xfrm>
              <a:off x="23850310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8" name="Rectangle"/>
            <p:cNvSpPr/>
            <p:nvPr/>
          </p:nvSpPr>
          <p:spPr>
            <a:xfrm>
              <a:off x="7950103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59" name="Rectangle"/>
            <p:cNvSpPr/>
            <p:nvPr/>
          </p:nvSpPr>
          <p:spPr>
            <a:xfrm>
              <a:off x="15900206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60" name="Rectangle"/>
            <p:cNvSpPr/>
            <p:nvPr/>
          </p:nvSpPr>
          <p:spPr>
            <a:xfrm>
              <a:off x="11925155" y="0"/>
              <a:ext cx="535466" cy="1270000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grpSp>
        <p:nvGrpSpPr>
          <p:cNvPr id="164" name="Group"/>
          <p:cNvGrpSpPr/>
          <p:nvPr/>
        </p:nvGrpSpPr>
        <p:grpSpPr>
          <a:xfrm>
            <a:off x="14261788" y="2083"/>
            <a:ext cx="635001" cy="6859947"/>
            <a:chOff x="0" y="0"/>
            <a:chExt cx="1270000" cy="13719893"/>
          </a:xfrm>
        </p:grpSpPr>
        <p:sp>
          <p:nvSpPr>
            <p:cNvPr id="162" name="Rectangle"/>
            <p:cNvSpPr/>
            <p:nvPr/>
          </p:nvSpPr>
          <p:spPr>
            <a:xfrm rot="5400000">
              <a:off x="367267" y="-367268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  <p:sp>
          <p:nvSpPr>
            <p:cNvPr id="163" name="Rectangle"/>
            <p:cNvSpPr/>
            <p:nvPr/>
          </p:nvSpPr>
          <p:spPr>
            <a:xfrm rot="5400000">
              <a:off x="367267" y="12817160"/>
              <a:ext cx="535466" cy="1270001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412750">
                <a:lnSpc>
                  <a:spcPct val="100000"/>
                </a:lnSpc>
                <a:defRPr sz="3200" spc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LiciumFont 2022 Bold"/>
                </a:defRPr>
              </a:pPr>
              <a:endParaRPr sz="1600"/>
            </a:p>
          </p:txBody>
        </p:sp>
      </p:grpSp>
      <p:pic>
        <p:nvPicPr>
          <p:cNvPr id="16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0328" y="345721"/>
            <a:ext cx="2737641" cy="1439872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主标题 Bold 50pt"/>
          <p:cNvSpPr txBox="1">
            <a:spLocks noGrp="1"/>
          </p:cNvSpPr>
          <p:nvPr>
            <p:ph type="body" sz="quarter" idx="21"/>
          </p:nvPr>
        </p:nvSpPr>
        <p:spPr>
          <a:xfrm>
            <a:off x="527379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主标题 Bold 50pt</a:t>
            </a:r>
          </a:p>
        </p:txBody>
      </p:sp>
      <p:sp>
        <p:nvSpPr>
          <p:cNvPr id="167" name="文件名称 22.5pt"/>
          <p:cNvSpPr txBox="1">
            <a:spLocks noGrp="1"/>
          </p:cNvSpPr>
          <p:nvPr>
            <p:ph type="body" sz="quarter" idx="22"/>
          </p:nvPr>
        </p:nvSpPr>
        <p:spPr>
          <a:xfrm rot="16200000">
            <a:off x="10066543" y="3813073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3600"/>
              </a:lnSpc>
              <a:spcBef>
                <a:spcPts val="0"/>
              </a:spcBef>
              <a:buClrTx/>
              <a:buSzTx/>
              <a:buNone/>
              <a:defRPr sz="1125" spc="68"/>
            </a:lvl1pPr>
          </a:lstStyle>
          <a:p>
            <a:r>
              <a:t>文件名称 22.5pt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78737" y="6164998"/>
            <a:ext cx="274114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9" name="副标题一 Bold 30pt"/>
          <p:cNvSpPr txBox="1">
            <a:spLocks noGrp="1"/>
          </p:cNvSpPr>
          <p:nvPr>
            <p:ph type="body" sz="quarter" idx="23"/>
          </p:nvPr>
        </p:nvSpPr>
        <p:spPr>
          <a:xfrm>
            <a:off x="527379" y="138741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副标题一 Bold 30pt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821408"/>
            <a:ext cx="685742" cy="2677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1094458"/>
            <a:ext cx="685742" cy="26773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这是分点的第一层级。 副标题的高度默认为此。Regular 30pt…"/>
          <p:cNvSpPr txBox="1">
            <a:spLocks noGrp="1"/>
          </p:cNvSpPr>
          <p:nvPr>
            <p:ph type="body" sz="quarter" idx="24"/>
          </p:nvPr>
        </p:nvSpPr>
        <p:spPr>
          <a:xfrm>
            <a:off x="527379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  <p:sp>
        <p:nvSpPr>
          <p:cNvPr id="173" name="副标题二 30pt"/>
          <p:cNvSpPr txBox="1">
            <a:spLocks noGrp="1"/>
          </p:cNvSpPr>
          <p:nvPr>
            <p:ph type="body" sz="quarter" idx="25"/>
          </p:nvPr>
        </p:nvSpPr>
        <p:spPr>
          <a:xfrm>
            <a:off x="4331356" y="138106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副标题二 30pt</a:t>
            </a:r>
          </a:p>
        </p:txBody>
      </p:sp>
      <p:sp>
        <p:nvSpPr>
          <p:cNvPr id="174" name="副标题三 30pt"/>
          <p:cNvSpPr txBox="1">
            <a:spLocks noGrp="1"/>
          </p:cNvSpPr>
          <p:nvPr>
            <p:ph type="body" sz="quarter" idx="26"/>
          </p:nvPr>
        </p:nvSpPr>
        <p:spPr>
          <a:xfrm>
            <a:off x="8128983" y="1381064"/>
            <a:ext cx="3529289" cy="3710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1A4D48"/>
                </a:solidFill>
              </a:defRPr>
            </a:lvl1pPr>
          </a:lstStyle>
          <a:p>
            <a:r>
              <a:t>副标题三 30pt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alphaModFix amt="20397"/>
          </a:blip>
          <a:stretch>
            <a:fillRect/>
          </a:stretch>
        </p:blipFill>
        <p:spPr>
          <a:xfrm>
            <a:off x="526865" y="1633911"/>
            <a:ext cx="685742" cy="26773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这是分点的第一层级。 副标题的高度默认为此。Regular 30pt…"/>
          <p:cNvSpPr txBox="1">
            <a:spLocks noGrp="1"/>
          </p:cNvSpPr>
          <p:nvPr>
            <p:ph type="body" sz="quarter" idx="27"/>
          </p:nvPr>
        </p:nvSpPr>
        <p:spPr>
          <a:xfrm>
            <a:off x="4331356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  <p:sp>
        <p:nvSpPr>
          <p:cNvPr id="177" name="这是分点的第一层级。 副标题的高度默认为此。Regular 30pt…"/>
          <p:cNvSpPr txBox="1">
            <a:spLocks noGrp="1"/>
          </p:cNvSpPr>
          <p:nvPr>
            <p:ph type="body" sz="quarter" idx="28"/>
          </p:nvPr>
        </p:nvSpPr>
        <p:spPr>
          <a:xfrm>
            <a:off x="8128983" y="1955133"/>
            <a:ext cx="3529289" cy="4052917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SzPct val="100000"/>
            </a:pPr>
            <a:r>
              <a:t>这是分点的第一层级。 副标题的高度默认为此。Regular 30pt</a:t>
            </a:r>
            <a:br/>
            <a:endParaRPr/>
          </a:p>
          <a:p>
            <a:pPr>
              <a:buSzPct val="100000"/>
            </a:pPr>
            <a:r>
              <a:t>这是分点的第一层级。 文本框需要与顶部保持至少一个“标识”高度。30pt</a:t>
            </a:r>
          </a:p>
          <a:p>
            <a:endParaRPr/>
          </a:p>
          <a:p>
            <a:pPr lvl="1"/>
            <a:r>
              <a:t>这是分点的第二层级。 30pt</a:t>
            </a:r>
            <a:br/>
            <a:endParaRPr/>
          </a:p>
          <a:p>
            <a:pPr lvl="1"/>
            <a:r>
              <a:t>这是分点的二次层级。 30pt</a:t>
            </a:r>
            <a:br/>
            <a:endParaRPr/>
          </a:p>
          <a:p>
            <a:pPr lvl="1"/>
            <a:r>
              <a:t>这是分点的二次层级。 30pt</a:t>
            </a:r>
          </a:p>
          <a:p>
            <a:endParaRPr/>
          </a:p>
          <a:p>
            <a:pPr lvl="1"/>
            <a:r>
              <a:t>这是分点的二次层级。 30pt</a:t>
            </a:r>
          </a:p>
        </p:txBody>
      </p:sp>
    </p:spTree>
    <p:extLst>
      <p:ext uri="{BB962C8B-B14F-4D97-AF65-F5344CB8AC3E}">
        <p14:creationId xmlns:p14="http://schemas.microsoft.com/office/powerpoint/2010/main" val="28488930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662367"/>
            <a:ext cx="3698502" cy="275717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</a:defRPr>
            </a:lvl1pPr>
          </a:lstStyle>
          <a:p>
            <a:r>
              <a:t>YYYY MM DD 22.5pt</a:t>
            </a:r>
          </a:p>
        </p:txBody>
      </p:sp>
      <p:sp>
        <p:nvSpPr>
          <p:cNvPr id="2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819" y="6486708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rPr lang="en-US" altLang="zh-CN" smtClean="0"/>
              <a:t>‹#›</a:t>
            </a:fld>
            <a:endParaRPr dirty="0"/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17249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内容章节一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950" y="1669585"/>
            <a:ext cx="1658524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内容章节一</a:t>
            </a:r>
          </a:p>
        </p:txBody>
      </p:sp>
      <p:sp>
        <p:nvSpPr>
          <p:cNvPr id="225" name="01"/>
          <p:cNvSpPr txBox="1">
            <a:spLocks noGrp="1"/>
          </p:cNvSpPr>
          <p:nvPr>
            <p:ph type="body" sz="quarter" idx="22"/>
          </p:nvPr>
        </p:nvSpPr>
        <p:spPr>
          <a:xfrm>
            <a:off x="488950" y="1320713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01</a:t>
            </a:r>
          </a:p>
        </p:txBody>
      </p:sp>
      <p:sp>
        <p:nvSpPr>
          <p:cNvPr id="226" name="目录 50pt"/>
          <p:cNvSpPr txBox="1">
            <a:spLocks noGrp="1"/>
          </p:cNvSpPr>
          <p:nvPr>
            <p:ph type="body" sz="quarter" idx="23"/>
          </p:nvPr>
        </p:nvSpPr>
        <p:spPr>
          <a:xfrm>
            <a:off x="488950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目录 50pt</a:t>
            </a:r>
          </a:p>
        </p:txBody>
      </p:sp>
      <p:sp>
        <p:nvSpPr>
          <p:cNvPr id="227" name="内容章节二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488950" y="2614640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内容章节二</a:t>
            </a:r>
          </a:p>
        </p:txBody>
      </p:sp>
      <p:sp>
        <p:nvSpPr>
          <p:cNvPr id="228" name="02"/>
          <p:cNvSpPr txBox="1">
            <a:spLocks noGrp="1"/>
          </p:cNvSpPr>
          <p:nvPr>
            <p:ph type="body" sz="quarter" idx="25"/>
          </p:nvPr>
        </p:nvSpPr>
        <p:spPr>
          <a:xfrm>
            <a:off x="488950" y="2265767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02</a:t>
            </a:r>
          </a:p>
        </p:txBody>
      </p:sp>
      <p:sp>
        <p:nvSpPr>
          <p:cNvPr id="229" name="内容章节三"/>
          <p:cNvSpPr txBox="1">
            <a:spLocks noGrp="1"/>
          </p:cNvSpPr>
          <p:nvPr>
            <p:ph type="body" sz="quarter" idx="26" hasCustomPrompt="1"/>
          </p:nvPr>
        </p:nvSpPr>
        <p:spPr>
          <a:xfrm>
            <a:off x="488950" y="3559695"/>
            <a:ext cx="1658628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内容章节三</a:t>
            </a:r>
          </a:p>
        </p:txBody>
      </p:sp>
      <p:sp>
        <p:nvSpPr>
          <p:cNvPr id="230" name="03"/>
          <p:cNvSpPr txBox="1">
            <a:spLocks noGrp="1"/>
          </p:cNvSpPr>
          <p:nvPr>
            <p:ph type="body" sz="quarter" idx="27"/>
          </p:nvPr>
        </p:nvSpPr>
        <p:spPr>
          <a:xfrm>
            <a:off x="488950" y="3210821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03</a:t>
            </a:r>
          </a:p>
        </p:txBody>
      </p:sp>
      <p:sp>
        <p:nvSpPr>
          <p:cNvPr id="231" name="内容章节四"/>
          <p:cNvSpPr txBox="1">
            <a:spLocks noGrp="1"/>
          </p:cNvSpPr>
          <p:nvPr>
            <p:ph type="body" sz="quarter" idx="28" hasCustomPrompt="1"/>
          </p:nvPr>
        </p:nvSpPr>
        <p:spPr>
          <a:xfrm>
            <a:off x="488950" y="4504749"/>
            <a:ext cx="1655474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内容章节四</a:t>
            </a:r>
          </a:p>
        </p:txBody>
      </p:sp>
      <p:sp>
        <p:nvSpPr>
          <p:cNvPr id="232" name="04"/>
          <p:cNvSpPr txBox="1">
            <a:spLocks noGrp="1"/>
          </p:cNvSpPr>
          <p:nvPr>
            <p:ph type="body" sz="quarter" idx="29"/>
          </p:nvPr>
        </p:nvSpPr>
        <p:spPr>
          <a:xfrm>
            <a:off x="488950" y="4155876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04</a:t>
            </a:r>
          </a:p>
        </p:txBody>
      </p:sp>
      <p:sp>
        <p:nvSpPr>
          <p:cNvPr id="233" name="内容章节五"/>
          <p:cNvSpPr txBox="1">
            <a:spLocks noGrp="1"/>
          </p:cNvSpPr>
          <p:nvPr>
            <p:ph type="body" sz="quarter" idx="30" hasCustomPrompt="1"/>
          </p:nvPr>
        </p:nvSpPr>
        <p:spPr>
          <a:xfrm>
            <a:off x="488950" y="5449803"/>
            <a:ext cx="1655577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lvl1pPr>
          </a:lstStyle>
          <a:p>
            <a:r>
              <a:t>内容章节五</a:t>
            </a:r>
          </a:p>
        </p:txBody>
      </p:sp>
      <p:sp>
        <p:nvSpPr>
          <p:cNvPr id="234" name="05"/>
          <p:cNvSpPr txBox="1">
            <a:spLocks noGrp="1"/>
          </p:cNvSpPr>
          <p:nvPr>
            <p:ph type="body" sz="quarter" idx="31"/>
          </p:nvPr>
        </p:nvSpPr>
        <p:spPr>
          <a:xfrm>
            <a:off x="488950" y="5100930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05</a:t>
            </a:r>
          </a:p>
        </p:txBody>
      </p:sp>
      <p:sp>
        <p:nvSpPr>
          <p:cNvPr id="2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9FB067-B3F0-8D45-A6D2-EAE7D84AEB67}"/>
              </a:ext>
            </a:extLst>
          </p:cNvPr>
          <p:cNvCxnSpPr/>
          <p:nvPr userDrawn="1"/>
        </p:nvCxnSpPr>
        <p:spPr>
          <a:xfrm>
            <a:off x="488950" y="1771563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1A256AC-5BBB-8F4B-8271-7A008CC41BA4}"/>
              </a:ext>
            </a:extLst>
          </p:cNvPr>
          <p:cNvCxnSpPr/>
          <p:nvPr userDrawn="1"/>
        </p:nvCxnSpPr>
        <p:spPr>
          <a:xfrm>
            <a:off x="488950" y="2726906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8CA4B0-526E-6046-BE27-F9FB3531C2FE}"/>
              </a:ext>
            </a:extLst>
          </p:cNvPr>
          <p:cNvCxnSpPr/>
          <p:nvPr userDrawn="1"/>
        </p:nvCxnSpPr>
        <p:spPr>
          <a:xfrm>
            <a:off x="488950" y="3668602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564318-3354-A549-A409-15600888EC7E}"/>
              </a:ext>
            </a:extLst>
          </p:cNvPr>
          <p:cNvCxnSpPr/>
          <p:nvPr userDrawn="1"/>
        </p:nvCxnSpPr>
        <p:spPr>
          <a:xfrm>
            <a:off x="488950" y="4617121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0362BAF-ED64-444A-BD80-46FB4E8EE0F1}"/>
              </a:ext>
            </a:extLst>
          </p:cNvPr>
          <p:cNvCxnSpPr/>
          <p:nvPr userDrawn="1"/>
        </p:nvCxnSpPr>
        <p:spPr>
          <a:xfrm>
            <a:off x="488950" y="5558817"/>
            <a:ext cx="1073719" cy="0"/>
          </a:xfrm>
          <a:prstGeom prst="line">
            <a:avLst/>
          </a:prstGeom>
          <a:noFill/>
          <a:ln w="9525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0367063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vider_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3" name="纯文字内容排版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950" y="3198624"/>
            <a:ext cx="5460243" cy="4508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675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纯文字内容排版</a:t>
            </a:r>
          </a:p>
        </p:txBody>
      </p:sp>
      <p:sp>
        <p:nvSpPr>
          <p:cNvPr id="294" name="01"/>
          <p:cNvSpPr txBox="1">
            <a:spLocks noGrp="1"/>
          </p:cNvSpPr>
          <p:nvPr>
            <p:ph type="body" sz="quarter" idx="22"/>
          </p:nvPr>
        </p:nvSpPr>
        <p:spPr>
          <a:xfrm>
            <a:off x="488950" y="2677924"/>
            <a:ext cx="690424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ts val="4650"/>
              </a:lnSpc>
              <a:spcBef>
                <a:spcPts val="0"/>
              </a:spcBef>
              <a:buClrTx/>
              <a:buSzTx/>
              <a:buNone/>
              <a:defRPr sz="2000" spc="12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01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D4FBEE-D138-CC49-8CBB-F4060F088CF3}"/>
              </a:ext>
            </a:extLst>
          </p:cNvPr>
          <p:cNvCxnSpPr>
            <a:cxnSpLocks/>
          </p:cNvCxnSpPr>
          <p:nvPr userDrawn="1"/>
        </p:nvCxnSpPr>
        <p:spPr>
          <a:xfrm>
            <a:off x="488950" y="3154174"/>
            <a:ext cx="2413276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61578798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PT文档中所使用的中英文字体，请使用理想品牌字体，正文使用Regular 30pt。PPT文档中所使用的中英文字体，请使用理想品牌字体，正文使用Regular 30pt。这是分点的第2层级 Regular 30pt。PPT文档中所使用的中英文字体，请使用理想品牌字体，正文使用Regular 30pt。这是分点的第2层级 Regular 30pt。PPT文档中所使用的中英文字体，请使用理想品牌字体，正文使用Regular 30pt。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540079" y="1386120"/>
            <a:ext cx="6667050" cy="4699108"/>
          </a:xfrm>
          <a:prstGeom prst="rect">
            <a:avLst/>
          </a:prstGeom>
        </p:spPr>
        <p:txBody>
          <a:bodyPr anchor="t">
            <a:noAutofit/>
          </a:bodyPr>
          <a:lstStyle>
            <a:lvl2pPr>
              <a:lnSpc>
                <a:spcPct val="150000"/>
              </a:lnSpc>
              <a:defRPr/>
            </a:lvl2pPr>
          </a:lstStyle>
          <a:p>
            <a:pPr marL="0" lvl="1" indent="0">
              <a:buSzTx/>
              <a:buNone/>
            </a:pPr>
            <a:r>
              <a:rPr dirty="0" err="1"/>
              <a:t>PPT文档中所使用的中英文字体，请使用理想品牌字体，正文使用Regular</a:t>
            </a:r>
            <a:r>
              <a:rPr dirty="0"/>
              <a:t> 30pt。PPT文档中所使用的中英文字体，请使用理想品牌字体，正文使用Regular 30pt。这是分点的第2层级 Regular 30pt。PPT文档中所使用的中英文字体，请使用理想品牌字体，正文使用Regular 30pt。这是分点的第2层级 Regular 30pt。PPT文档中所使用的中英文字体，请使用理想品牌字体，正文使用Regular 30pt。</a:t>
            </a:r>
            <a:br>
              <a:rPr dirty="0"/>
            </a:br>
            <a:endParaRPr dirty="0"/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  <a:p>
            <a:pPr lvl="1">
              <a:buClr>
                <a:srgbClr val="000000"/>
              </a:buClr>
            </a:pPr>
            <a:r>
              <a:rPr dirty="0"/>
              <a:t>这是分点的第2层级 30pt</a:t>
            </a:r>
          </a:p>
        </p:txBody>
      </p:sp>
      <p:sp>
        <p:nvSpPr>
          <p:cNvPr id="303" name="主标题 Bold 50pt"/>
          <p:cNvSpPr txBox="1">
            <a:spLocks noGrp="1"/>
          </p:cNvSpPr>
          <p:nvPr>
            <p:ph type="body" sz="quarter" idx="22"/>
          </p:nvPr>
        </p:nvSpPr>
        <p:spPr>
          <a:xfrm>
            <a:off x="527379" y="433923"/>
            <a:ext cx="352928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主标题 Bold 50pt</a:t>
            </a:r>
          </a:p>
        </p:txBody>
      </p:sp>
      <p:sp>
        <p:nvSpPr>
          <p:cNvPr id="3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4426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图片 1"/>
          <p:cNvSpPr>
            <a:spLocks noGrp="1"/>
          </p:cNvSpPr>
          <p:nvPr>
            <p:ph type="pic" idx="2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 dirty="0"/>
          </a:p>
        </p:txBody>
      </p:sp>
      <p:sp>
        <p:nvSpPr>
          <p:cNvPr id="312" name="文字与单张图片 Bold 50pt"/>
          <p:cNvSpPr txBox="1">
            <a:spLocks noGrp="1"/>
          </p:cNvSpPr>
          <p:nvPr>
            <p:ph type="body" sz="quarter" idx="22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文字与单张图片 Bold 50pt</a:t>
            </a:r>
          </a:p>
        </p:txBody>
      </p:sp>
      <p:sp>
        <p:nvSpPr>
          <p:cNvPr id="313" name="这是介绍产品卖点为例的页面，此文本框为产品介绍的简短文字。PPT文档中所使用的中英文字体，请使用理想品牌字体，正文使用Regular 30pt。…"/>
          <p:cNvSpPr txBox="1">
            <a:spLocks noGrp="1"/>
          </p:cNvSpPr>
          <p:nvPr>
            <p:ph type="body" sz="half" idx="23"/>
          </p:nvPr>
        </p:nvSpPr>
        <p:spPr>
          <a:xfrm>
            <a:off x="538290" y="1382598"/>
            <a:ext cx="4617122" cy="4187030"/>
          </a:xfrm>
          <a:prstGeom prst="rect">
            <a:avLst/>
          </a:prstGeom>
        </p:spPr>
        <p:txBody>
          <a:bodyPr>
            <a:noAutofit/>
          </a:bodyPr>
          <a:lstStyle>
            <a:lvl2pPr>
              <a:defRPr sz="1500" b="0" i="0" u="none" strike="noStrike" cap="none" spc="90" baseline="0" dirty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LiciumFont 2022 Normal"/>
              </a:defRPr>
            </a:lvl2pPr>
          </a:lstStyle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这是介绍产品卖点为例的页面，此文本框为产品介绍的简短文字。PPT文档中所使用的中英文字体，请使用理想品牌字体，正文使用Regular 30pt。</a:t>
            </a:r>
          </a:p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pPr>
            <a:endParaRPr dirty="0"/>
          </a:p>
          <a:p>
            <a:pPr marL="0" marR="0" lvl="1" indent="0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rPr dirty="0" err="1"/>
              <a:t>可油可电，能源模式更灵活、更便捷</a:t>
            </a:r>
            <a:r>
              <a:rPr dirty="0"/>
              <a:t>：</a:t>
            </a:r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家庭充电桩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公共快充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智能发电系统</a:t>
            </a:r>
            <a:endParaRPr dirty="0"/>
          </a:p>
          <a:p>
            <a:pPr marR="0" lvl="1" algn="l" defTabSz="1219169" rtl="0" latinLnBrk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Tx/>
              <a:tabLst/>
            </a:pPr>
            <a:r>
              <a:rPr dirty="0" err="1"/>
              <a:t>对外放电</a:t>
            </a:r>
            <a:endParaRPr dirty="0"/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243576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 Column + 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Image"/>
          <p:cNvSpPr>
            <a:spLocks noGrp="1"/>
          </p:cNvSpPr>
          <p:nvPr>
            <p:ph type="pic" idx="21"/>
          </p:nvPr>
        </p:nvSpPr>
        <p:spPr>
          <a:xfrm>
            <a:off x="3639999" y="-1500094"/>
            <a:ext cx="10981537" cy="732194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2" name="Image"/>
          <p:cNvSpPr>
            <a:spLocks noGrp="1"/>
          </p:cNvSpPr>
          <p:nvPr>
            <p:ph type="pic" idx="22"/>
          </p:nvPr>
        </p:nvSpPr>
        <p:spPr>
          <a:xfrm>
            <a:off x="4342499" y="237121"/>
            <a:ext cx="10387792" cy="692606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23" name="Line"/>
          <p:cNvSpPr/>
          <p:nvPr/>
        </p:nvSpPr>
        <p:spPr>
          <a:xfrm>
            <a:off x="6194442" y="3429000"/>
            <a:ext cx="6038578" cy="0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4" name="文字与两张图片 Bold 50pt"/>
          <p:cNvSpPr txBox="1">
            <a:spLocks noGrp="1"/>
          </p:cNvSpPr>
          <p:nvPr>
            <p:ph type="body" sz="quarter" idx="23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文字与两张图片 Bold 50pt</a:t>
            </a:r>
          </a:p>
        </p:txBody>
      </p:sp>
      <p:sp>
        <p:nvSpPr>
          <p:cNvPr id="325" name="这是介绍产品卖点为例的页面，此文本框为产品介绍的简短文字。PPT文档中所使用的中英文字体，请使用理想品牌字体，正文使用Regular 30pt。…"/>
          <p:cNvSpPr txBox="1">
            <a:spLocks noGrp="1"/>
          </p:cNvSpPr>
          <p:nvPr>
            <p:ph type="body" sz="half" idx="24"/>
          </p:nvPr>
        </p:nvSpPr>
        <p:spPr>
          <a:xfrm>
            <a:off x="538290" y="1382598"/>
            <a:ext cx="4617122" cy="41870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</a:pPr>
            <a:r>
              <a:t>这是介绍产品卖点为例的页面，此文本框为产品介绍的简短文字。PPT文档中所使用的中英文字体，请使用理想品牌字体，正文使用Regular 30pt。</a:t>
            </a:r>
          </a:p>
          <a:p>
            <a:pPr marL="0" indent="0">
              <a:buClrTx/>
              <a:buSzTx/>
              <a:buNone/>
              <a:defRPr>
                <a:solidFill>
                  <a:srgbClr val="004E48"/>
                </a:solidFill>
                <a:latin typeface="+mn-lt"/>
                <a:ea typeface="+mn-ea"/>
                <a:cs typeface="+mn-cs"/>
                <a:sym typeface="LiciumFont 2022 Bold"/>
              </a:defRPr>
            </a:pPr>
            <a:endParaRPr/>
          </a:p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可油可电，能源模式更灵活、更便捷：</a:t>
            </a:r>
          </a:p>
          <a:p>
            <a:pPr lvl="1">
              <a:buClr>
                <a:srgbClr val="000000"/>
              </a:buClr>
              <a:tabLst>
                <a:tab pos="1504950" algn="l"/>
              </a:tabLst>
            </a:pPr>
            <a:r>
              <a:t>家庭充电桩</a:t>
            </a:r>
          </a:p>
          <a:p>
            <a:pPr lvl="1">
              <a:buClr>
                <a:srgbClr val="000000"/>
              </a:buClr>
            </a:pPr>
            <a:r>
              <a:t>公共快充</a:t>
            </a:r>
          </a:p>
          <a:p>
            <a:pPr lvl="1">
              <a:buClr>
                <a:srgbClr val="000000"/>
              </a:buClr>
            </a:pPr>
            <a:r>
              <a:t>智能发电系统</a:t>
            </a:r>
          </a:p>
          <a:p>
            <a:pPr lvl="1">
              <a:buClr>
                <a:srgbClr val="000000"/>
              </a:buClr>
            </a:pPr>
            <a:r>
              <a:t>对外放电</a:t>
            </a:r>
          </a:p>
        </p:txBody>
      </p:sp>
      <p:sp>
        <p:nvSpPr>
          <p:cNvPr id="3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58731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D378C-889C-4D3D-9B33-CBD330CA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51EBE-79E1-4B6B-9CCB-C2E342CB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5B5B5-80FA-4607-BC12-C0300B8B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49A2B-0B6F-433B-AB6D-AAEB6021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928EC-08EC-4AEB-A467-C0B31F05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974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icture 4"/>
          <p:cNvSpPr>
            <a:spLocks noGrp="1"/>
          </p:cNvSpPr>
          <p:nvPr>
            <p:ph type="pic" idx="21"/>
          </p:nvPr>
        </p:nvSpPr>
        <p:spPr>
          <a:xfrm>
            <a:off x="5881581" y="2114440"/>
            <a:ext cx="8408020" cy="56060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4" name="Picture 10"/>
          <p:cNvSpPr>
            <a:spLocks noGrp="1"/>
          </p:cNvSpPr>
          <p:nvPr>
            <p:ph type="pic" idx="22"/>
          </p:nvPr>
        </p:nvSpPr>
        <p:spPr>
          <a:xfrm flipH="1">
            <a:off x="-2987217" y="336028"/>
            <a:ext cx="12825503" cy="85514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5" name="用户的故事 Bold 50pt"/>
          <p:cNvSpPr txBox="1">
            <a:spLocks noGrp="1"/>
          </p:cNvSpPr>
          <p:nvPr>
            <p:ph type="body" sz="quarter" idx="23"/>
          </p:nvPr>
        </p:nvSpPr>
        <p:spPr>
          <a:xfrm>
            <a:off x="5128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用户的故事 Bold 50pt</a:t>
            </a:r>
          </a:p>
        </p:txBody>
      </p:sp>
      <p:sp>
        <p:nvSpPr>
          <p:cNvPr id="336" name="故事一： 来自理想车主 Bold 30pt  第一次出游，带着家人其乐融融，好山好水好风光， 地球之眼于山水间接。背着理想的包，走遍大好河山， 这个梦想希望与家人一起完成。Regular 30pt"/>
          <p:cNvSpPr txBox="1">
            <a:spLocks noGrp="1"/>
          </p:cNvSpPr>
          <p:nvPr>
            <p:ph type="body" sz="quarter" idx="24"/>
          </p:nvPr>
        </p:nvSpPr>
        <p:spPr>
          <a:xfrm>
            <a:off x="512890" y="1382598"/>
            <a:ext cx="5463930" cy="1880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故事一： 来自理想车主 Bold 30pt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第一次出游，带着家人其乐融融，好山好水好风光，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地球之眼于山水间接。背着理想的包，走遍大好河山，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这个梦想希望与家人一起完成。Regular 30pt</a:t>
            </a:r>
          </a:p>
        </p:txBody>
      </p:sp>
      <p:sp>
        <p:nvSpPr>
          <p:cNvPr id="337" name="Line"/>
          <p:cNvSpPr/>
          <p:nvPr/>
        </p:nvSpPr>
        <p:spPr>
          <a:xfrm flipV="1">
            <a:off x="6097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38" name="理想汽车最触动我的是品牌为家庭用户打造移动的家，用户以此创造幸福的家。"/>
          <p:cNvSpPr txBox="1">
            <a:spLocks noGrp="1"/>
          </p:cNvSpPr>
          <p:nvPr>
            <p:ph type="body" sz="quarter" idx="25"/>
          </p:nvPr>
        </p:nvSpPr>
        <p:spPr>
          <a:xfrm>
            <a:off x="6111025" y="1382598"/>
            <a:ext cx="5316680" cy="199442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ts val="675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1A4D48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理想汽车最触动我的是品牌为家庭用户打造移动的家，用户以此创造幸福的家。</a:t>
            </a:r>
          </a:p>
        </p:txBody>
      </p:sp>
      <p:sp>
        <p:nvSpPr>
          <p:cNvPr id="3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59350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能耗  夏天满电的情况下，空调和座椅 通风，纯电模式跑到增程器启动，能跑120km。"/>
          <p:cNvSpPr txBox="1">
            <a:spLocks noGrp="1"/>
          </p:cNvSpPr>
          <p:nvPr>
            <p:ph type="body" sz="quarter" idx="21"/>
          </p:nvPr>
        </p:nvSpPr>
        <p:spPr>
          <a:xfrm>
            <a:off x="8650618" y="1382598"/>
            <a:ext cx="3095607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能耗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夏天满电的情况下，空调和座椅</a:t>
            </a:r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通风，纯电模式跑到增程器启动，能跑120km。</a:t>
            </a:r>
          </a:p>
        </p:txBody>
      </p:sp>
      <p:sp>
        <p:nvSpPr>
          <p:cNvPr id="347" name="Picture 6"/>
          <p:cNvSpPr>
            <a:spLocks noGrp="1"/>
          </p:cNvSpPr>
          <p:nvPr>
            <p:ph type="pic" idx="22"/>
          </p:nvPr>
        </p:nvSpPr>
        <p:spPr>
          <a:xfrm>
            <a:off x="-3733871" y="968011"/>
            <a:ext cx="11454649" cy="76373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8" name="图片 6"/>
          <p:cNvSpPr>
            <a:spLocks noGrp="1"/>
          </p:cNvSpPr>
          <p:nvPr>
            <p:ph type="pic" idx="23"/>
          </p:nvPr>
        </p:nvSpPr>
        <p:spPr>
          <a:xfrm>
            <a:off x="2132295" y="1738542"/>
            <a:ext cx="13184490" cy="8790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9" name="图片 2"/>
          <p:cNvSpPr>
            <a:spLocks noGrp="1"/>
          </p:cNvSpPr>
          <p:nvPr>
            <p:ph type="pic" sz="half" idx="24"/>
          </p:nvPr>
        </p:nvSpPr>
        <p:spPr>
          <a:xfrm>
            <a:off x="3150338" y="2593611"/>
            <a:ext cx="6857142" cy="4572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0" name="用户亲身测评 Bold 50pt"/>
          <p:cNvSpPr txBox="1">
            <a:spLocks noGrp="1"/>
          </p:cNvSpPr>
          <p:nvPr>
            <p:ph type="body" sz="quarter" idx="25"/>
          </p:nvPr>
        </p:nvSpPr>
        <p:spPr>
          <a:xfrm>
            <a:off x="5128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用户亲身测评 Bold 50pt</a:t>
            </a:r>
          </a:p>
        </p:txBody>
      </p:sp>
      <p:sp>
        <p:nvSpPr>
          <p:cNvPr id="351" name="操控  方向盘很轻，完全感受不到自己在开2.3吨的大车，高速稳定性也相当出色。"/>
          <p:cNvSpPr txBox="1">
            <a:spLocks noGrp="1"/>
          </p:cNvSpPr>
          <p:nvPr>
            <p:ph type="body" sz="quarter" idx="26"/>
          </p:nvPr>
        </p:nvSpPr>
        <p:spPr>
          <a:xfrm>
            <a:off x="512890" y="1382598"/>
            <a:ext cx="2991592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操控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方向盘很轻，完全感受不到自己在开2.3吨的大车，高速稳定性也相当出色。</a:t>
            </a:r>
          </a:p>
        </p:txBody>
      </p:sp>
      <p:sp>
        <p:nvSpPr>
          <p:cNvPr id="352" name="Line"/>
          <p:cNvSpPr/>
          <p:nvPr/>
        </p:nvSpPr>
        <p:spPr>
          <a:xfrm flipV="1">
            <a:off x="4065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53" name="Line"/>
          <p:cNvSpPr/>
          <p:nvPr/>
        </p:nvSpPr>
        <p:spPr>
          <a:xfrm flipV="1">
            <a:off x="8129475" y="3421175"/>
            <a:ext cx="1" cy="342900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54" name="动力  动力时刻在线，即使设置了舒适模式，在市区和高速后段，加速仍然澎湃。"/>
          <p:cNvSpPr txBox="1">
            <a:spLocks noGrp="1"/>
          </p:cNvSpPr>
          <p:nvPr>
            <p:ph type="body" sz="quarter" idx="27"/>
          </p:nvPr>
        </p:nvSpPr>
        <p:spPr>
          <a:xfrm>
            <a:off x="4612433" y="1382598"/>
            <a:ext cx="2990851" cy="1649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动力</a:t>
            </a:r>
            <a:br/>
            <a:br>
              <a:rPr>
                <a:latin typeface="+mj-lt"/>
                <a:ea typeface="+mj-ea"/>
                <a:cs typeface="+mj-cs"/>
                <a:sym typeface="LiciumFont 2022 Normal"/>
              </a:rPr>
            </a:br>
            <a:r>
              <a:rPr>
                <a:latin typeface="+mj-lt"/>
                <a:ea typeface="+mj-ea"/>
                <a:cs typeface="+mj-cs"/>
                <a:sym typeface="LiciumFont 2022 Normal"/>
              </a:rPr>
              <a:t>动力时刻在线，即使设置了舒适模式，在市区和高速后段，加速仍然澎湃。</a:t>
            </a:r>
          </a:p>
        </p:txBody>
      </p:sp>
      <p:sp>
        <p:nvSpPr>
          <p:cNvPr id="3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990249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3 Column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icture 6"/>
          <p:cNvSpPr>
            <a:spLocks noGrp="1"/>
          </p:cNvSpPr>
          <p:nvPr>
            <p:ph type="pic" idx="21"/>
          </p:nvPr>
        </p:nvSpPr>
        <p:spPr>
          <a:xfrm flipH="1">
            <a:off x="-1775337" y="2831438"/>
            <a:ext cx="7903284" cy="44400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3" name="图片 6"/>
          <p:cNvSpPr>
            <a:spLocks noGrp="1"/>
          </p:cNvSpPr>
          <p:nvPr>
            <p:ph type="pic" sz="quarter" idx="22"/>
          </p:nvPr>
        </p:nvSpPr>
        <p:spPr>
          <a:xfrm flipH="1">
            <a:off x="8079674" y="4155877"/>
            <a:ext cx="4157463" cy="27716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4" name="图片 2"/>
          <p:cNvSpPr>
            <a:spLocks noGrp="1"/>
          </p:cNvSpPr>
          <p:nvPr>
            <p:ph type="pic" sz="quarter" idx="23"/>
          </p:nvPr>
        </p:nvSpPr>
        <p:spPr>
          <a:xfrm flipH="1">
            <a:off x="3938908" y="3915608"/>
            <a:ext cx="4317763" cy="379490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5" name="以图片展示每个瞬间 Bold 50pt"/>
          <p:cNvSpPr txBox="1">
            <a:spLocks noGrp="1"/>
          </p:cNvSpPr>
          <p:nvPr>
            <p:ph type="body" sz="quarter" idx="24"/>
          </p:nvPr>
        </p:nvSpPr>
        <p:spPr>
          <a:xfrm>
            <a:off x="512890" y="433923"/>
            <a:ext cx="6365249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以图片展示每个瞬间 Bold 50pt</a:t>
            </a:r>
          </a:p>
        </p:txBody>
      </p:sp>
      <p:sp>
        <p:nvSpPr>
          <p:cNvPr id="366" name="以图片展示亮点一  此页面主要以图片述说故事为主。"/>
          <p:cNvSpPr txBox="1">
            <a:spLocks noGrp="1"/>
          </p:cNvSpPr>
          <p:nvPr>
            <p:ph type="body" sz="quarter" idx="25"/>
          </p:nvPr>
        </p:nvSpPr>
        <p:spPr>
          <a:xfrm>
            <a:off x="512890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以图片展示亮点一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67" name="Picture 6"/>
          <p:cNvSpPr>
            <a:spLocks noGrp="1"/>
          </p:cNvSpPr>
          <p:nvPr>
            <p:ph type="pic" sz="half" idx="26"/>
          </p:nvPr>
        </p:nvSpPr>
        <p:spPr>
          <a:xfrm flipH="1">
            <a:off x="-720189" y="1458567"/>
            <a:ext cx="5262022" cy="350801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8" name="图片 6"/>
          <p:cNvSpPr>
            <a:spLocks noGrp="1"/>
          </p:cNvSpPr>
          <p:nvPr>
            <p:ph type="pic" idx="27"/>
          </p:nvPr>
        </p:nvSpPr>
        <p:spPr>
          <a:xfrm flipH="1">
            <a:off x="6611986" y="-203135"/>
            <a:ext cx="7922437" cy="52825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69" name="图片 2"/>
          <p:cNvSpPr>
            <a:spLocks noGrp="1"/>
          </p:cNvSpPr>
          <p:nvPr>
            <p:ph type="pic" sz="half" idx="28"/>
          </p:nvPr>
        </p:nvSpPr>
        <p:spPr>
          <a:xfrm>
            <a:off x="3883575" y="2079490"/>
            <a:ext cx="4958028" cy="37185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0" name="Line"/>
          <p:cNvSpPr/>
          <p:nvPr/>
        </p:nvSpPr>
        <p:spPr>
          <a:xfrm flipV="1">
            <a:off x="4067175" y="2392475"/>
            <a:ext cx="0" cy="461286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1" name="Line"/>
          <p:cNvSpPr/>
          <p:nvPr/>
        </p:nvSpPr>
        <p:spPr>
          <a:xfrm flipV="1">
            <a:off x="8126464" y="2392475"/>
            <a:ext cx="1" cy="4612865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2" name="Line"/>
          <p:cNvSpPr/>
          <p:nvPr/>
        </p:nvSpPr>
        <p:spPr>
          <a:xfrm>
            <a:off x="-41019" y="4762407"/>
            <a:ext cx="12274038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73" name="以图片展示亮点三  此页面主要以图片述说故事为主。"/>
          <p:cNvSpPr txBox="1">
            <a:spLocks noGrp="1"/>
          </p:cNvSpPr>
          <p:nvPr>
            <p:ph type="body" sz="quarter" idx="29"/>
          </p:nvPr>
        </p:nvSpPr>
        <p:spPr>
          <a:xfrm>
            <a:off x="8650562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以图片展示亮点三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74" name="以图片展示亮点二  此页面主要以图片述说故事为主。"/>
          <p:cNvSpPr txBox="1">
            <a:spLocks noGrp="1"/>
          </p:cNvSpPr>
          <p:nvPr>
            <p:ph type="body" sz="quarter" idx="30"/>
          </p:nvPr>
        </p:nvSpPr>
        <p:spPr>
          <a:xfrm>
            <a:off x="4622584" y="1389658"/>
            <a:ext cx="3213635" cy="11189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以图片展示亮点二</a:t>
            </a:r>
            <a:br/>
            <a:br/>
            <a:r>
              <a:rPr>
                <a:latin typeface="+mj-lt"/>
                <a:ea typeface="+mj-ea"/>
                <a:cs typeface="+mj-cs"/>
                <a:sym typeface="LiciumFont 2022 Normal"/>
              </a:rPr>
              <a:t>此页面主要以图片述说故事为主。</a:t>
            </a:r>
          </a:p>
        </p:txBody>
      </p:sp>
      <p:sp>
        <p:nvSpPr>
          <p:cNvPr id="37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0017692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ab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2" name="Table"/>
          <p:cNvGraphicFramePr/>
          <p:nvPr/>
        </p:nvGraphicFramePr>
        <p:xfrm>
          <a:off x="537223" y="2191361"/>
          <a:ext cx="11117553" cy="3599750"/>
        </p:xfrm>
        <a:graphic>
          <a:graphicData uri="http://schemas.openxmlformats.org/drawingml/2006/table">
            <a:tbl>
              <a:tblPr firstRow="1" bandRow="1"/>
              <a:tblGrid>
                <a:gridCol w="185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2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sz="2250" b="0" spc="135">
                          <a:solidFill>
                            <a:srgbClr val="FFFFFF"/>
                          </a:solidFill>
                          <a:latin typeface="+mj-lt"/>
                          <a:ea typeface="+mj-ea"/>
                          <a:cs typeface="+mj-cs"/>
                        </a:defRPr>
                      </a:pPr>
                      <a:endParaRPr sz="1100"/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特点一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特点二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特点三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特点四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  <a:tabLst>
                          <a:tab pos="1663700" algn="l"/>
                        </a:tabLst>
                        <a:defRPr b="0"/>
                      </a:pPr>
                      <a:r>
                        <a:rPr sz="1100" spc="135">
                          <a:solidFill>
                            <a:srgbClr val="FFFFFF"/>
                          </a:solidFill>
                          <a:sym typeface="LiciumFont 2022 Bold"/>
                        </a:rPr>
                        <a:t>特点五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12700">
                      <a:solidFill>
                        <a:srgbClr val="666666"/>
                      </a:solidFill>
                      <a:miter lim="400000"/>
                    </a:lnT>
                    <a:lnB w="25400">
                      <a:solidFill>
                        <a:srgbClr val="000000"/>
                      </a:solidFill>
                      <a:miter lim="400000"/>
                    </a:lnB>
                    <a:solidFill>
                      <a:srgbClr val="1A4D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候选人一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25400">
                      <a:solidFill>
                        <a:srgbClr val="000000"/>
                      </a:solidFill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候选人二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  <a:solidFill>
                      <a:srgbClr val="E8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候选人三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950"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候选人四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ts val="7200"/>
                        </a:lnSpc>
                      </a:pPr>
                      <a:r>
                        <a:rPr sz="1100" spc="135">
                          <a:latin typeface="+mj-lt"/>
                          <a:ea typeface="+mj-ea"/>
                          <a:cs typeface="+mj-cs"/>
                        </a:rPr>
                        <a:t>信息文字</a:t>
                      </a:r>
                    </a:p>
                  </a:txBody>
                  <a:tcPr marL="25400" marR="25400" marT="25400" marB="25400" anchor="ctr" horzOverflow="overflow">
                    <a:lnL w="12700">
                      <a:solidFill>
                        <a:srgbClr val="666666"/>
                      </a:solidFill>
                      <a:miter lim="400000"/>
                    </a:lnL>
                    <a:lnR w="12700">
                      <a:solidFill>
                        <a:srgbClr val="666666"/>
                      </a:solidFill>
                      <a:miter lim="400000"/>
                    </a:lnR>
                    <a:lnT w="0">
                      <a:miter lim="400000"/>
                    </a:lnT>
                    <a:lnB w="12700">
                      <a:solidFill>
                        <a:srgbClr val="666666"/>
                      </a:solidFill>
                      <a:miter lim="400000"/>
                    </a:lnB>
                    <a:solidFill>
                      <a:srgbClr val="E8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" name="文字型表格 Bold 50pt"/>
          <p:cNvSpPr txBox="1">
            <a:spLocks noGrp="1"/>
          </p:cNvSpPr>
          <p:nvPr>
            <p:ph type="body" sz="quarter" idx="21"/>
          </p:nvPr>
        </p:nvSpPr>
        <p:spPr>
          <a:xfrm>
            <a:off x="500190" y="433923"/>
            <a:ext cx="4478067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文字型表格 Bold 50pt</a:t>
            </a:r>
          </a:p>
        </p:txBody>
      </p:sp>
      <p:sp>
        <p:nvSpPr>
          <p:cNvPr id="384" name="副标题，图表型文字用以罗列每个单项的具体信息。 Bold 30pt"/>
          <p:cNvSpPr txBox="1">
            <a:spLocks noGrp="1"/>
          </p:cNvSpPr>
          <p:nvPr>
            <p:ph type="body" sz="quarter" idx="22"/>
          </p:nvPr>
        </p:nvSpPr>
        <p:spPr>
          <a:xfrm>
            <a:off x="500190" y="1382598"/>
            <a:ext cx="7376291" cy="61656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副标题，图表型文字用以罗列每个单项的具体信息。 Bold 30pt</a:t>
            </a:r>
          </a:p>
        </p:txBody>
      </p:sp>
      <p:sp>
        <p:nvSpPr>
          <p:cNvPr id="3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91444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r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2021年9月交付总计"/>
          <p:cNvSpPr txBox="1">
            <a:spLocks noGrp="1"/>
          </p:cNvSpPr>
          <p:nvPr>
            <p:ph type="body" sz="quarter" idx="21"/>
          </p:nvPr>
        </p:nvSpPr>
        <p:spPr>
          <a:xfrm>
            <a:off x="8814241" y="2789618"/>
            <a:ext cx="2701447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</a:lvl1pPr>
          </a:lstStyle>
          <a:p>
            <a:r>
              <a:t>2021年9月交付总计</a:t>
            </a:r>
          </a:p>
        </p:txBody>
      </p:sp>
      <p:sp>
        <p:nvSpPr>
          <p:cNvPr id="393" name="12,094 辆"/>
          <p:cNvSpPr txBox="1">
            <a:spLocks noGrp="1"/>
          </p:cNvSpPr>
          <p:nvPr>
            <p:ph type="body" sz="quarter" idx="22"/>
          </p:nvPr>
        </p:nvSpPr>
        <p:spPr>
          <a:xfrm>
            <a:off x="8814241" y="1956318"/>
            <a:ext cx="2701447" cy="61512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pPr>
            <a:r>
              <a:rPr sz="3500"/>
              <a:t>12,094</a:t>
            </a:r>
            <a:r>
              <a:rPr sz="2500"/>
              <a:t> </a:t>
            </a:r>
            <a:r>
              <a:rPr sz="1500"/>
              <a:t>辆</a:t>
            </a:r>
          </a:p>
        </p:txBody>
      </p:sp>
      <p:sp>
        <p:nvSpPr>
          <p:cNvPr id="394" name="2021年累积交付总计"/>
          <p:cNvSpPr txBox="1">
            <a:spLocks noGrp="1"/>
          </p:cNvSpPr>
          <p:nvPr>
            <p:ph type="body" sz="quarter" idx="23"/>
          </p:nvPr>
        </p:nvSpPr>
        <p:spPr>
          <a:xfrm>
            <a:off x="8814241" y="4457607"/>
            <a:ext cx="2701447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</a:lvl1pPr>
          </a:lstStyle>
          <a:p>
            <a:r>
              <a:t>2021年累积交付总计</a:t>
            </a:r>
          </a:p>
        </p:txBody>
      </p:sp>
      <p:sp>
        <p:nvSpPr>
          <p:cNvPr id="395" name="60,270 辆"/>
          <p:cNvSpPr txBox="1">
            <a:spLocks noGrp="1"/>
          </p:cNvSpPr>
          <p:nvPr>
            <p:ph type="body" sz="quarter" idx="24"/>
          </p:nvPr>
        </p:nvSpPr>
        <p:spPr>
          <a:xfrm>
            <a:off x="8814241" y="3620018"/>
            <a:ext cx="2701447" cy="6151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lvl1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10500" spc="0">
                <a:solidFill>
                  <a:srgbClr val="1A4D48"/>
                </a:solidFill>
              </a:defRPr>
            </a:pPr>
            <a:r>
              <a:rPr sz="3500"/>
              <a:t>60,270</a:t>
            </a:r>
            <a:r>
              <a:rPr sz="2500"/>
              <a:t> </a:t>
            </a:r>
            <a:r>
              <a:rPr sz="1500"/>
              <a:t>辆</a:t>
            </a:r>
          </a:p>
        </p:txBody>
      </p:sp>
      <p:sp>
        <p:nvSpPr>
          <p:cNvPr id="396" name="柱状图型数据"/>
          <p:cNvSpPr txBox="1">
            <a:spLocks noGrp="1"/>
          </p:cNvSpPr>
          <p:nvPr>
            <p:ph type="body" sz="quarter" idx="25"/>
          </p:nvPr>
        </p:nvSpPr>
        <p:spPr>
          <a:xfrm>
            <a:off x="501979" y="433923"/>
            <a:ext cx="4478066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柱状图型数据</a:t>
            </a:r>
          </a:p>
        </p:txBody>
      </p:sp>
      <p:sp>
        <p:nvSpPr>
          <p:cNvPr id="397" name="Line"/>
          <p:cNvSpPr/>
          <p:nvPr/>
        </p:nvSpPr>
        <p:spPr>
          <a:xfrm>
            <a:off x="8814241" y="2680529"/>
            <a:ext cx="1832844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98" name="Line"/>
          <p:cNvSpPr/>
          <p:nvPr/>
        </p:nvSpPr>
        <p:spPr>
          <a:xfrm>
            <a:off x="8814241" y="4348517"/>
            <a:ext cx="1832844" cy="1"/>
          </a:xfrm>
          <a:prstGeom prst="line">
            <a:avLst/>
          </a:prstGeom>
          <a:ln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graphicFrame>
        <p:nvGraphicFramePr>
          <p:cNvPr id="399" name="2D Column Chart"/>
          <p:cNvGraphicFramePr/>
          <p:nvPr>
            <p:extLst>
              <p:ext uri="{D42A27DB-BD31-4B8C-83A1-F6EECF244321}">
                <p14:modId xmlns:p14="http://schemas.microsoft.com/office/powerpoint/2010/main" val="1786206598"/>
              </p:ext>
            </p:extLst>
          </p:nvPr>
        </p:nvGraphicFramePr>
        <p:xfrm>
          <a:off x="145929" y="1621599"/>
          <a:ext cx="7798201" cy="4378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3" name="理想ONE 2021年交付量统计表（辆）"/>
          <p:cNvSpPr txBox="1">
            <a:spLocks noGrp="1"/>
          </p:cNvSpPr>
          <p:nvPr>
            <p:ph type="body" sz="quarter" idx="26"/>
          </p:nvPr>
        </p:nvSpPr>
        <p:spPr>
          <a:xfrm>
            <a:off x="510232" y="1383318"/>
            <a:ext cx="3538838" cy="6151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pPr>
            <a:r>
              <a:t>理想ONE</a:t>
            </a:r>
            <a:br/>
            <a:r>
              <a:t>2021年交付量统计表（辆）</a:t>
            </a:r>
          </a:p>
        </p:txBody>
      </p:sp>
      <p:sp>
        <p:nvSpPr>
          <p:cNvPr id="4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663BC6-5050-C442-9B98-638EA48550D5}"/>
              </a:ext>
            </a:extLst>
          </p:cNvPr>
          <p:cNvCxnSpPr/>
          <p:nvPr userDrawn="1"/>
        </p:nvCxnSpPr>
        <p:spPr>
          <a:xfrm>
            <a:off x="7321538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83B9D69-C7AA-FB47-9025-072B47782AC1}"/>
              </a:ext>
            </a:extLst>
          </p:cNvPr>
          <p:cNvCxnSpPr/>
          <p:nvPr userDrawn="1"/>
        </p:nvCxnSpPr>
        <p:spPr>
          <a:xfrm>
            <a:off x="6707928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6663C5-5265-4542-B84F-500F319DC3DC}"/>
              </a:ext>
            </a:extLst>
          </p:cNvPr>
          <p:cNvCxnSpPr/>
          <p:nvPr userDrawn="1"/>
        </p:nvCxnSpPr>
        <p:spPr>
          <a:xfrm>
            <a:off x="6091912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3A677FB-B4A6-8F4C-A867-6F97D2640AF0}"/>
              </a:ext>
            </a:extLst>
          </p:cNvPr>
          <p:cNvCxnSpPr/>
          <p:nvPr userDrawn="1"/>
        </p:nvCxnSpPr>
        <p:spPr>
          <a:xfrm>
            <a:off x="547589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F3AE2D-A40C-3145-9F18-F74ADF1EA51C}"/>
              </a:ext>
            </a:extLst>
          </p:cNvPr>
          <p:cNvCxnSpPr/>
          <p:nvPr userDrawn="1"/>
        </p:nvCxnSpPr>
        <p:spPr>
          <a:xfrm>
            <a:off x="4864690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BB5BF9B-2B0C-A642-8A5C-6D9CC95955FF}"/>
              </a:ext>
            </a:extLst>
          </p:cNvPr>
          <p:cNvCxnSpPr/>
          <p:nvPr userDrawn="1"/>
        </p:nvCxnSpPr>
        <p:spPr>
          <a:xfrm>
            <a:off x="4248673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A11EC92-09C2-3A4F-8A75-0444F513D5D3}"/>
              </a:ext>
            </a:extLst>
          </p:cNvPr>
          <p:cNvCxnSpPr/>
          <p:nvPr userDrawn="1"/>
        </p:nvCxnSpPr>
        <p:spPr>
          <a:xfrm>
            <a:off x="3635063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B67198-B449-D04B-AD4E-5CACEE98B90C}"/>
              </a:ext>
            </a:extLst>
          </p:cNvPr>
          <p:cNvCxnSpPr/>
          <p:nvPr userDrawn="1"/>
        </p:nvCxnSpPr>
        <p:spPr>
          <a:xfrm>
            <a:off x="3021452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AD1F58-0897-9948-8555-E313F4FDE56C}"/>
              </a:ext>
            </a:extLst>
          </p:cNvPr>
          <p:cNvCxnSpPr/>
          <p:nvPr userDrawn="1"/>
        </p:nvCxnSpPr>
        <p:spPr>
          <a:xfrm>
            <a:off x="240543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DCBE82-2011-FF42-A43F-0B15903B8BE8}"/>
              </a:ext>
            </a:extLst>
          </p:cNvPr>
          <p:cNvCxnSpPr/>
          <p:nvPr userDrawn="1"/>
        </p:nvCxnSpPr>
        <p:spPr>
          <a:xfrm>
            <a:off x="1791825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7E36F0-6C0D-FA49-8155-AF479E973791}"/>
              </a:ext>
            </a:extLst>
          </p:cNvPr>
          <p:cNvCxnSpPr/>
          <p:nvPr userDrawn="1"/>
        </p:nvCxnSpPr>
        <p:spPr>
          <a:xfrm>
            <a:off x="1178214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28057C-6590-4341-AA7B-B28F62411B2F}"/>
              </a:ext>
            </a:extLst>
          </p:cNvPr>
          <p:cNvCxnSpPr/>
          <p:nvPr userDrawn="1"/>
        </p:nvCxnSpPr>
        <p:spPr>
          <a:xfrm>
            <a:off x="564604" y="5314883"/>
            <a:ext cx="0" cy="352047"/>
          </a:xfrm>
          <a:prstGeom prst="line">
            <a:avLst/>
          </a:prstGeom>
          <a:noFill/>
          <a:ln w="25400" cap="flat">
            <a:solidFill>
              <a:schemeClr val="bg2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93817730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2D Donut Chart"/>
          <p:cNvGraphicFramePr/>
          <p:nvPr/>
        </p:nvGraphicFramePr>
        <p:xfrm>
          <a:off x="5830970" y="1712016"/>
          <a:ext cx="5079076" cy="4286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2" name="这是一段用以介绍饼状图的简短文字。这是一段 用以介绍饼状图的简短文字。 PPT文档中使用的 中英文字体，请使用理想品牌字体。 Regular 30pt…"/>
          <p:cNvSpPr txBox="1">
            <a:spLocks noGrp="1"/>
          </p:cNvSpPr>
          <p:nvPr>
            <p:ph type="body" sz="half" idx="21"/>
          </p:nvPr>
        </p:nvSpPr>
        <p:spPr>
          <a:xfrm>
            <a:off x="493840" y="1382598"/>
            <a:ext cx="4542757" cy="40928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/>
            </a:lvl1pPr>
          </a:lstStyle>
          <a:p>
            <a:pPr marL="0" indent="0">
              <a:buClrTx/>
              <a:buSzTx/>
              <a:buNone/>
            </a:pPr>
            <a:r>
              <a:t>这是一段用以介绍饼状图的简短文字。这是一段</a:t>
            </a:r>
            <a:br/>
            <a:r>
              <a:t>用以介绍饼状图的简短文字。 PPT文档中使用的</a:t>
            </a:r>
            <a:br/>
            <a:r>
              <a:t>中英文字体，请使用理想品牌字体。</a:t>
            </a:r>
            <a:br/>
            <a:r>
              <a:t>Regular 30pt</a:t>
            </a:r>
            <a:br/>
            <a:endParaRPr/>
          </a:p>
          <a:p>
            <a:pPr>
              <a:buClr>
                <a:srgbClr val="000000"/>
              </a:buClr>
              <a:buSzPct val="100000"/>
            </a:pPr>
            <a:r>
              <a:t>这是分点的第2层级的文字</a:t>
            </a:r>
          </a:p>
          <a:p>
            <a:pPr marL="336221" lvl="1" indent="-190500">
              <a:buClr>
                <a:srgbClr val="000000"/>
              </a:buClr>
            </a:pPr>
            <a:r>
              <a:t>这是分点的第3层级 </a:t>
            </a:r>
          </a:p>
          <a:p>
            <a:pPr>
              <a:buClr>
                <a:srgbClr val="000000"/>
              </a:buClr>
              <a:buSzPct val="100000"/>
            </a:pPr>
            <a:r>
              <a:t>这是分点的第2层级的文字</a:t>
            </a:r>
          </a:p>
          <a:p>
            <a:pPr marL="336221" lvl="1" indent="-190500">
              <a:buClr>
                <a:srgbClr val="000000"/>
              </a:buClr>
            </a:pPr>
            <a:r>
              <a:t>这是分点的第3层级</a:t>
            </a:r>
          </a:p>
        </p:txBody>
      </p:sp>
      <p:sp>
        <p:nvSpPr>
          <p:cNvPr id="423" name="49%"/>
          <p:cNvSpPr txBox="1"/>
          <p:nvPr/>
        </p:nvSpPr>
        <p:spPr>
          <a:xfrm>
            <a:off x="7458094" y="3153988"/>
            <a:ext cx="1667164" cy="544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algn="ctr">
              <a:lnSpc>
                <a:spcPct val="80000"/>
              </a:lnSpc>
              <a:defRPr sz="7000" spc="419">
                <a:solidFill>
                  <a:srgbClr val="1A4D48"/>
                </a:solidFill>
              </a:defRPr>
            </a:lvl1pPr>
          </a:lstStyle>
          <a:p>
            <a:r>
              <a:rPr sz="3500"/>
              <a:t>49%</a:t>
            </a:r>
          </a:p>
        </p:txBody>
      </p:sp>
      <p:sp>
        <p:nvSpPr>
          <p:cNvPr id="424" name="市占率"/>
          <p:cNvSpPr txBox="1"/>
          <p:nvPr/>
        </p:nvSpPr>
        <p:spPr>
          <a:xfrm>
            <a:off x="7810760" y="3726354"/>
            <a:ext cx="898333" cy="245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>
            <a:spAutoFit/>
          </a:bodyPr>
          <a:lstStyle>
            <a:lvl1pPr algn="ctr">
              <a:lnSpc>
                <a:spcPct val="80000"/>
              </a:lnSpc>
              <a:defRPr sz="3000" spc="180">
                <a:solidFill>
                  <a:srgbClr val="1A4D48"/>
                </a:solidFill>
              </a:defRPr>
            </a:lvl1pPr>
          </a:lstStyle>
          <a:p>
            <a:r>
              <a:rPr sz="1500"/>
              <a:t>市占率</a:t>
            </a:r>
          </a:p>
        </p:txBody>
      </p:sp>
      <p:sp>
        <p:nvSpPr>
          <p:cNvPr id="425" name="饼状图型数据"/>
          <p:cNvSpPr txBox="1">
            <a:spLocks noGrp="1"/>
          </p:cNvSpPr>
          <p:nvPr>
            <p:ph type="body" sz="quarter" idx="22"/>
          </p:nvPr>
        </p:nvSpPr>
        <p:spPr>
          <a:xfrm>
            <a:off x="508329" y="433923"/>
            <a:ext cx="4478066" cy="4508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饼状图型数据</a:t>
            </a:r>
          </a:p>
        </p:txBody>
      </p:sp>
      <p:sp>
        <p:nvSpPr>
          <p:cNvPr id="426" name="饼状图表一"/>
          <p:cNvSpPr txBox="1">
            <a:spLocks noGrp="1"/>
          </p:cNvSpPr>
          <p:nvPr>
            <p:ph type="body" sz="quarter" idx="23"/>
          </p:nvPr>
        </p:nvSpPr>
        <p:spPr>
          <a:xfrm>
            <a:off x="6194568" y="1386926"/>
            <a:ext cx="3538838" cy="3914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ClrTx/>
              <a:buSzTx/>
              <a:buNone/>
              <a:defRPr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t>饼状图表一</a:t>
            </a:r>
          </a:p>
        </p:txBody>
      </p:sp>
      <p:sp>
        <p:nvSpPr>
          <p:cNvPr id="4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280187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627790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55819" y="6486708"/>
            <a:ext cx="274114" cy="241092"/>
          </a:xfrm>
          <a:prstGeom prst="rect">
            <a:avLst/>
          </a:prstGeom>
        </p:spPr>
        <p:txBody>
          <a:bodyPr anchor="b"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4" name="谢谢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+mn-lt"/>
                <a:ea typeface="+mn-ea"/>
                <a:cs typeface="+mn-cs"/>
                <a:sym typeface="LiciumFont 2022 Bold"/>
              </a:defRPr>
            </a:lvl1pPr>
          </a:lstStyle>
          <a:p>
            <a:r>
              <a:rPr dirty="0" err="1"/>
              <a:t>谢谢</a:t>
            </a:r>
            <a:r>
              <a:rPr lang="en-US" altLang="zh-CN" dirty="0"/>
              <a:t>!</a:t>
            </a:r>
            <a:endParaRPr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6FE749FB-6DC2-96F6-E234-499AF85FB1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794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F95AD-D9DD-4241-AFEA-AC652FF3B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65D63-87A1-443F-BC0C-5BEB888C4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180A4-DBB9-4231-92E3-3371C4F3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903071-D38E-41AF-AF5D-C1F5E827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A4F26-9835-4609-897E-C0EA7B34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1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3F433-069F-4236-93DB-E5969F0F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69EA3-0E78-4E8E-ADEB-1227BCF21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002372-954E-454F-835B-062FB9A3B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169A98-7142-4D2B-9638-0D5015A3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8AE9A-2E27-412C-9E9D-75E5C1B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EEB994-E8EC-47F8-8371-36263B27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37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6A60B-8772-48B6-BCF0-A5D87B18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BC3EBD-DD04-4CEF-86F7-7DB7F8067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40902-16B4-4286-BF4B-6378B1677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5FE724-01FC-47F7-9EB0-09D1676DF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A19635-19B8-415F-9736-139DE7DF7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28C6A3-55F4-46A9-9ED0-3957F785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92AF19-DC14-4639-9EA8-25C31618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CBD139-8167-4A51-AADB-88705050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8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14A22-13BF-42A8-B804-ECFE4B3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2BDA70-8CA1-49DC-A705-C0D82C36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F4A77F-D9F3-4D2F-877D-DCAC51FE4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7F3723-B8D0-47EB-A2AE-CDB4A6BE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973B6B-9469-4CBE-B1CD-1E8F3CC2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0FEE06-EFCC-493D-B145-CAA02185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2DC9BE-A2B6-48E0-94CA-DFE13764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90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44E51-56CF-4063-81B7-D13CF574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3B524-F256-4202-A3A2-F5A1CC369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AAD0E-3CB7-4437-9645-915CDF4CA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FD0A-46DD-4151-9591-EADB829C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30C9D7-16E7-41D1-9DEA-714948F7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E10511-E280-40F9-B7B5-B2C0D447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098DD-5F6E-40FE-A261-59CA86EF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B9B639-DD9C-467C-9383-CE417A588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091B8-BCF8-4140-8EF1-628A58BEC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074AE-AA21-467C-8344-5FE142A3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BC67D3-A325-4AE6-9D90-3B27964A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F2538D-66BA-4DF5-ABD6-9C8A23F5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ADCEA2-14BF-44A1-9D50-548D1D51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2EE15-8519-4105-9537-3ABBEBA4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14DA59-0EA4-4788-BD57-0C63AA5F7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19D92-A4BD-4A79-9563-0C957E5EB4F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1E224-9530-49D6-8F3D-7FF6BDF5F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3C3017-4701-4E56-AEE2-F3805B580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CB502-832A-483B-9164-038CDB6CB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5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454920" y="6311728"/>
            <a:ext cx="274114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 defTabSz="292100">
              <a:lnSpc>
                <a:spcPct val="100000"/>
              </a:lnSpc>
              <a:defRPr sz="900" spc="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</p:spTree>
    <p:extLst>
      <p:ext uri="{BB962C8B-B14F-4D97-AF65-F5344CB8AC3E}">
        <p14:creationId xmlns:p14="http://schemas.microsoft.com/office/powerpoint/2010/main" val="142529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/>
  <p:txStyles>
    <p:titleStyle>
      <a:lvl1pPr marL="0" marR="0" indent="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1pPr>
      <a:lvl2pPr marL="0" marR="0" indent="2286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2pPr>
      <a:lvl3pPr marL="0" marR="0" indent="4572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3pPr>
      <a:lvl4pPr marL="0" marR="0" indent="6858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4pPr>
      <a:lvl5pPr marL="0" marR="0" indent="9144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5pPr>
      <a:lvl6pPr marL="0" marR="0" indent="11430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6pPr>
      <a:lvl7pPr marL="0" marR="0" indent="13716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7pPr>
      <a:lvl8pPr marL="0" marR="0" indent="16002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8pPr>
      <a:lvl9pPr marL="0" marR="0" indent="1828800" algn="l" defTabSz="121916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144" baseline="0">
          <a:solidFill>
            <a:srgbClr val="1A4D48"/>
          </a:solidFill>
          <a:uFillTx/>
          <a:latin typeface="+mn-lt"/>
          <a:ea typeface="+mn-ea"/>
          <a:cs typeface="+mn-cs"/>
          <a:sym typeface="LiciumFont 2022 Bold"/>
        </a:defRPr>
      </a:lvl9pPr>
    </p:titleStyle>
    <p:bodyStyle>
      <a:lvl1pPr marL="152400" marR="0" indent="-1524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-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1pPr>
      <a:lvl2pPr marL="152400" marR="0" indent="-1524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00000"/>
        <a:buFontTx/>
        <a:buChar char="-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2pPr>
      <a:lvl3pPr marL="8001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3pPr>
      <a:lvl4pPr marL="11049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4pPr>
      <a:lvl5pPr marL="14097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5pPr>
      <a:lvl6pPr marL="17145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6pPr>
      <a:lvl7pPr marL="20193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7pPr>
      <a:lvl8pPr marL="23241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8pPr>
      <a:lvl9pPr marL="2628900" marR="0" indent="-190500" algn="l" defTabSz="1219169" rtl="0" latinLnBrk="0">
        <a:lnSpc>
          <a:spcPts val="4050"/>
        </a:lnSpc>
        <a:spcBef>
          <a:spcPts val="500"/>
        </a:spcBef>
        <a:spcAft>
          <a:spcPts val="0"/>
        </a:spcAft>
        <a:buClr>
          <a:srgbClr val="CEA472"/>
        </a:buClr>
        <a:buSzPct val="123000"/>
        <a:buFontTx/>
        <a:buChar char="•"/>
        <a:tabLst/>
        <a:defRPr sz="1500" b="0" i="0" u="none" strike="noStrike" cap="none" spc="90" baseline="0">
          <a:solidFill>
            <a:srgbClr val="000000"/>
          </a:solidFill>
          <a:uFillTx/>
          <a:latin typeface="+mj-lt"/>
          <a:ea typeface="+mj-ea"/>
          <a:cs typeface="+mj-cs"/>
          <a:sym typeface="LiciumFont 2022 Normal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iciumFont 2022 Norm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内容章节一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{content_1}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79" name="01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01</a:t>
            </a:r>
          </a:p>
        </p:txBody>
      </p:sp>
      <p:sp>
        <p:nvSpPr>
          <p:cNvPr id="480" name="目录 50pt"/>
          <p:cNvSpPr txBox="1">
            <a:spLocks noGrp="1"/>
          </p:cNvSpPr>
          <p:nvPr>
            <p:ph type="body" idx="23"/>
          </p:nvPr>
        </p:nvSpPr>
        <p:spPr>
          <a:xfrm>
            <a:off x="488950" y="433923"/>
            <a:ext cx="3529289" cy="450851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目录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1" name="内容章节二"/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</a:t>
            </a:r>
            <a:r>
              <a:rPr lang="en-US" altLang="zh-CN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content_2</a:t>
            </a:r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}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2" name="02"/>
          <p:cNvSpPr txBox="1">
            <a:spLocks noGrp="1"/>
          </p:cNvSpPr>
          <p:nvPr>
            <p:ph type="body" idx="2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02</a:t>
            </a:r>
          </a:p>
        </p:txBody>
      </p:sp>
      <p:sp>
        <p:nvSpPr>
          <p:cNvPr id="483" name="内容章节三"/>
          <p:cNvSpPr txBox="1">
            <a:spLocks noGrp="1"/>
          </p:cNvSpPr>
          <p:nvPr>
            <p:ph type="body" idx="2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{content_3}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4" name="03"/>
          <p:cNvSpPr txBox="1">
            <a:spLocks noGrp="1"/>
          </p:cNvSpPr>
          <p:nvPr>
            <p:ph type="body" idx="2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03</a:t>
            </a:r>
          </a:p>
        </p:txBody>
      </p:sp>
      <p:sp>
        <p:nvSpPr>
          <p:cNvPr id="485" name="内容章节四"/>
          <p:cNvSpPr txBox="1">
            <a:spLocks noGrp="1"/>
          </p:cNvSpPr>
          <p:nvPr>
            <p:ph type="body" idx="2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{content_4}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6" name="04"/>
          <p:cNvSpPr txBox="1">
            <a:spLocks noGrp="1"/>
          </p:cNvSpPr>
          <p:nvPr>
            <p:ph type="body" idx="2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04</a:t>
            </a:r>
          </a:p>
        </p:txBody>
      </p:sp>
      <p:sp>
        <p:nvSpPr>
          <p:cNvPr id="487" name="内容章节五"/>
          <p:cNvSpPr txBox="1">
            <a:spLocks noGrp="1"/>
          </p:cNvSpPr>
          <p:nvPr>
            <p:ph type="body" idx="3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{content_5}</a:t>
            </a:r>
            <a:endParaRPr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488" name="05"/>
          <p:cNvSpPr txBox="1">
            <a:spLocks noGrp="1"/>
          </p:cNvSpPr>
          <p:nvPr>
            <p:ph type="body" idx="3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05</a:t>
            </a:r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7C98FD67-DD3B-9026-E14E-6D41DA761E65}"/>
              </a:ext>
            </a:extLst>
          </p:cNvPr>
          <p:cNvSpPr txBox="1">
            <a:spLocks/>
          </p:cNvSpPr>
          <p:nvPr/>
        </p:nvSpPr>
        <p:spPr>
          <a:xfrm>
            <a:off x="11531864" y="6311728"/>
            <a:ext cx="12022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1pPr>
            <a:lvl2pPr marL="0" marR="0" indent="4572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2pPr>
            <a:lvl3pPr marL="0" marR="0" indent="9144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3pPr>
            <a:lvl4pPr marL="0" marR="0" indent="13716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4pPr>
            <a:lvl5pPr marL="0" marR="0" indent="18288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5pPr>
            <a:lvl6pPr marL="0" marR="0" indent="22860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6pPr>
            <a:lvl7pPr marL="0" marR="0" indent="27432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7pPr>
            <a:lvl8pPr marL="0" marR="0" indent="32004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8pPr>
            <a:lvl9pPr marL="0" marR="0" indent="3657600" algn="l" defTabSz="2438338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5000" b="0" i="0" u="none" strike="noStrike" cap="none" spc="30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LiciumFont 2022 Normal"/>
              </a:defRPr>
            </a:lvl9pPr>
          </a:lstStyle>
          <a:p>
            <a:pPr defTabSz="292100"/>
            <a:fld id="{86CB4B4D-7CA3-9044-876B-883B54F8677D}" type="slidenum">
              <a:rPr lang="en-US" altLang="zh-CN" sz="900" kern="0">
                <a:latin typeface="LiciumFont 2022 Normal"/>
                <a:ea typeface="LiciumFont 2022 Normal"/>
                <a:cs typeface="LiciumFont 2022 Normal"/>
              </a:rPr>
              <a:pPr defTabSz="292100"/>
              <a:t>1</a:t>
            </a:fld>
            <a:endParaRPr lang="zh-CN" altLang="en-US" sz="900" kern="0" dirty="0">
              <a:latin typeface="LiciumFont 2022 Normal"/>
              <a:ea typeface="LiciumFont 2022 Normal"/>
              <a:cs typeface="LiciumFont 2022 Normal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LiciumFont 2022 Normal"/>
        <a:ea typeface="LiciumFont 2022 Normal"/>
        <a:cs typeface="LiciumFont 2022 Normal"/>
      </a:majorFont>
      <a:minorFont>
        <a:latin typeface="LiciumFont 2022 Bold"/>
        <a:ea typeface="LiciumFont 2022 Bold"/>
        <a:cs typeface="LiciumFont 2022 Bold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LiciumFont 2022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30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LiciumFont 2022 Norm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LiciumFont 2022 Normal</vt:lpstr>
      <vt:lpstr>等线</vt:lpstr>
      <vt:lpstr>等线 Light</vt:lpstr>
      <vt:lpstr>理想品牌字体 2022</vt:lpstr>
      <vt:lpstr>Arial</vt:lpstr>
      <vt:lpstr>Office 主题​​</vt:lpstr>
      <vt:lpstr>21_BasicWhite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贾轶涵</dc:creator>
  <cp:lastModifiedBy>贾轶涵</cp:lastModifiedBy>
  <cp:revision>7</cp:revision>
  <dcterms:created xsi:type="dcterms:W3CDTF">2025-09-16T08:00:03Z</dcterms:created>
  <dcterms:modified xsi:type="dcterms:W3CDTF">2025-09-16T08:20:23Z</dcterms:modified>
</cp:coreProperties>
</file>