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F4F92-A7F2-44D8-9F9F-E09F524F5DA1}" type="datetimeFigureOut">
              <a:rPr lang="zh-CN" altLang="en-US" smtClean="0"/>
              <a:t>2025/8/27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65930-763E-4D5B-9060-F8668A6B9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33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0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4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57075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5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572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4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67679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4.emf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幻灯片" r:id="rId6" imgW="349" imgH="350" progId="TCLayout.ActiveDocument.1">
                  <p:embed/>
                </p:oleObj>
              </mc:Choice>
              <mc:Fallback>
                <p:oleObj name="think-cell 幻灯片" r:id="rId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>
                <a:sym typeface="Futura"/>
              </a:rPr>
              <a:t>{title}</a:t>
            </a:r>
            <a:endParaRPr lang="en-US" dirty="0"/>
          </a:p>
        </p:txBody>
      </p:sp>
      <p:cxnSp>
        <p:nvCxnSpPr>
          <p:cNvPr id="23" name="Gerader Verbinder 26">
            <a:extLst>
              <a:ext uri="{FF2B5EF4-FFF2-40B4-BE49-F238E27FC236}">
                <a16:creationId xmlns:a16="http://schemas.microsoft.com/office/drawing/2014/main" id="{6D37444C-8F69-2872-9138-C4152D575FBD}"/>
              </a:ext>
            </a:extLst>
          </p:cNvPr>
          <p:cNvCxnSpPr>
            <a:cxnSpLocks/>
          </p:cNvCxnSpPr>
          <p:nvPr/>
        </p:nvCxnSpPr>
        <p:spPr bwMode="gray">
          <a:xfrm>
            <a:off x="1043631" y="1557338"/>
            <a:ext cx="0" cy="4500562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</a:ln>
          <a:effectLst/>
        </p:spPr>
      </p:cxnSp>
      <p:sp>
        <p:nvSpPr>
          <p:cNvPr id="24" name="Ellipse 9">
            <a:extLst>
              <a:ext uri="{FF2B5EF4-FFF2-40B4-BE49-F238E27FC236}">
                <a16:creationId xmlns:a16="http://schemas.microsoft.com/office/drawing/2014/main" id="{4E77F8BC-9FC4-0588-CE77-0099ED8EFDEA}"/>
              </a:ext>
            </a:extLst>
          </p:cNvPr>
          <p:cNvSpPr>
            <a:spLocks/>
          </p:cNvSpPr>
          <p:nvPr/>
        </p:nvSpPr>
        <p:spPr bwMode="gray">
          <a:xfrm>
            <a:off x="967173" y="2111218"/>
            <a:ext cx="152915" cy="152915"/>
          </a:xfrm>
          <a:prstGeom prst="ellipse">
            <a:avLst/>
          </a:prstGeom>
          <a:solidFill>
            <a:schemeClr val="accent5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5" name="Ellipse 10">
            <a:extLst>
              <a:ext uri="{FF2B5EF4-FFF2-40B4-BE49-F238E27FC236}">
                <a16:creationId xmlns:a16="http://schemas.microsoft.com/office/drawing/2014/main" id="{C501E6B0-757E-3699-96BB-34E45B15E2E7}"/>
              </a:ext>
            </a:extLst>
          </p:cNvPr>
          <p:cNvSpPr>
            <a:spLocks/>
          </p:cNvSpPr>
          <p:nvPr/>
        </p:nvSpPr>
        <p:spPr bwMode="gray">
          <a:xfrm>
            <a:off x="967173" y="3399355"/>
            <a:ext cx="152915" cy="152915"/>
          </a:xfrm>
          <a:prstGeom prst="ellipse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理想品牌字体 2022"/>
              <a:cs typeface="+mn-cs"/>
            </a:endParaRPr>
          </a:p>
        </p:txBody>
      </p:sp>
      <p:sp>
        <p:nvSpPr>
          <p:cNvPr id="26" name="Ellipse 11">
            <a:extLst>
              <a:ext uri="{FF2B5EF4-FFF2-40B4-BE49-F238E27FC236}">
                <a16:creationId xmlns:a16="http://schemas.microsoft.com/office/drawing/2014/main" id="{F706DB05-A13A-89C3-8858-5A9C708AC107}"/>
              </a:ext>
            </a:extLst>
          </p:cNvPr>
          <p:cNvSpPr>
            <a:spLocks/>
          </p:cNvSpPr>
          <p:nvPr/>
        </p:nvSpPr>
        <p:spPr bwMode="gray">
          <a:xfrm>
            <a:off x="967173" y="4687491"/>
            <a:ext cx="152915" cy="152915"/>
          </a:xfrm>
          <a:prstGeom prst="ellipse">
            <a:avLst/>
          </a:prstGeom>
          <a:solidFill>
            <a:schemeClr val="accent5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7" name="Textplatzhalter 8">
            <a:extLst>
              <a:ext uri="{FF2B5EF4-FFF2-40B4-BE49-F238E27FC236}">
                <a16:creationId xmlns:a16="http://schemas.microsoft.com/office/drawing/2014/main" id="{E7DD01F4-D49F-30BE-E5D6-070225508061}"/>
              </a:ext>
            </a:extLst>
          </p:cNvPr>
          <p:cNvSpPr txBox="1">
            <a:spLocks/>
          </p:cNvSpPr>
          <p:nvPr/>
        </p:nvSpPr>
        <p:spPr bwMode="gray">
          <a:xfrm>
            <a:off x="1606856" y="2028704"/>
            <a:ext cx="1184491" cy="317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{time_1}</a:t>
            </a:r>
          </a:p>
        </p:txBody>
      </p:sp>
      <p:sp>
        <p:nvSpPr>
          <p:cNvPr id="28" name="Textplatzhalter 80">
            <a:extLst>
              <a:ext uri="{FF2B5EF4-FFF2-40B4-BE49-F238E27FC236}">
                <a16:creationId xmlns:a16="http://schemas.microsoft.com/office/drawing/2014/main" id="{C7ED68E6-4447-7AB4-FFB6-1EE60DC65628}"/>
              </a:ext>
            </a:extLst>
          </p:cNvPr>
          <p:cNvSpPr txBox="1">
            <a:spLocks/>
          </p:cNvSpPr>
          <p:nvPr/>
        </p:nvSpPr>
        <p:spPr bwMode="gray">
          <a:xfrm>
            <a:off x="1606856" y="3316840"/>
            <a:ext cx="1184491" cy="317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b="1" dirty="0">
                <a:solidFill>
                  <a:srgbClr val="03522D"/>
                </a:solidFill>
                <a:latin typeface="理想品牌字体 2022"/>
                <a:ea typeface="理想品牌字体 2022"/>
              </a:rPr>
              <a:t>{time_2}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29" name="Textplatzhalter 81">
            <a:extLst>
              <a:ext uri="{FF2B5EF4-FFF2-40B4-BE49-F238E27FC236}">
                <a16:creationId xmlns:a16="http://schemas.microsoft.com/office/drawing/2014/main" id="{F32145E5-5104-DC60-720F-83D16B484128}"/>
              </a:ext>
            </a:extLst>
          </p:cNvPr>
          <p:cNvSpPr txBox="1">
            <a:spLocks/>
          </p:cNvSpPr>
          <p:nvPr/>
        </p:nvSpPr>
        <p:spPr bwMode="gray">
          <a:xfrm>
            <a:off x="1606856" y="4604976"/>
            <a:ext cx="1184491" cy="317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{time_3}</a:t>
            </a:r>
          </a:p>
        </p:txBody>
      </p: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695D37F5-5D34-DB90-90F7-BFBB89FD193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3205815" y="2028704"/>
            <a:ext cx="7701163" cy="60016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>
                    <a:lumMod val="10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{time_1_bullet}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{time_1_content}</a:t>
            </a:r>
          </a:p>
        </p:txBody>
      </p:sp>
      <p:sp>
        <p:nvSpPr>
          <p:cNvPr id="31" name="Textplatzhalter 9">
            <a:extLst>
              <a:ext uri="{FF2B5EF4-FFF2-40B4-BE49-F238E27FC236}">
                <a16:creationId xmlns:a16="http://schemas.microsoft.com/office/drawing/2014/main" id="{2E439834-6BBB-0418-0194-50C63F927CF7}"/>
              </a:ext>
            </a:extLst>
          </p:cNvPr>
          <p:cNvSpPr txBox="1">
            <a:spLocks/>
          </p:cNvSpPr>
          <p:nvPr/>
        </p:nvSpPr>
        <p:spPr bwMode="gray">
          <a:xfrm>
            <a:off x="3205815" y="3316840"/>
            <a:ext cx="7701163" cy="60016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{time_2_bullet}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{time_2_content}</a:t>
            </a:r>
          </a:p>
        </p:txBody>
      </p:sp>
      <p:sp>
        <p:nvSpPr>
          <p:cNvPr id="32" name="Textplatzhalter 9">
            <a:extLst>
              <a:ext uri="{FF2B5EF4-FFF2-40B4-BE49-F238E27FC236}">
                <a16:creationId xmlns:a16="http://schemas.microsoft.com/office/drawing/2014/main" id="{71BF9D08-9C3C-7A9E-A196-4E7AC924AF81}"/>
              </a:ext>
            </a:extLst>
          </p:cNvPr>
          <p:cNvSpPr txBox="1">
            <a:spLocks/>
          </p:cNvSpPr>
          <p:nvPr/>
        </p:nvSpPr>
        <p:spPr bwMode="gray">
          <a:xfrm>
            <a:off x="3205815" y="4604976"/>
            <a:ext cx="7701163" cy="60016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>
                    <a:lumMod val="10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{time_3_bullet}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400" dirty="0">
                <a:solidFill>
                  <a:srgbClr val="575757"/>
                </a:solidFill>
                <a:latin typeface="理想品牌字体 2022"/>
                <a:ea typeface="理想品牌字体 2022"/>
              </a:rPr>
              <a:t>{time_3_content}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2" name="Text Placeholder 15">
            <a:extLst>
              <a:ext uri="{FF2B5EF4-FFF2-40B4-BE49-F238E27FC236}">
                <a16:creationId xmlns:a16="http://schemas.microsoft.com/office/drawing/2014/main" id="{BBD7C7B6-1BB9-4509-D9CA-1E801D965893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34386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timeline, timelines, schedules, agenda, agendas</a:t>
            </a:r>
          </a:p>
        </p:txBody>
      </p:sp>
    </p:spTree>
    <p:extLst>
      <p:ext uri="{BB962C8B-B14F-4D97-AF65-F5344CB8AC3E}">
        <p14:creationId xmlns:p14="http://schemas.microsoft.com/office/powerpoint/2010/main" val="34477802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QEBAQEBAQEBAQEBAQEBAQEAAAAAAAAAAwAAAAMAAAAA/////wMAUAwAAAAAAAAAAAAAIAD///////////////8AAAD///////////////8DAAAAAg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FAP///////wQAAAACABAAC/KTupkax9lDpcNooineWcMFAAAAAAADAAAAAAADAAAAAQADAAAAAAD///////8DAAAAAAD///////8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PKTupkax9lDpcNooineWcMDRGF0YQAWAAAAAlBlcnNvbmFsSWQAAQAAAAAAAk5hbWUACwAAAFBlcnNvbmFsSWQAEFZlcnNpb24AAAAAAAlMYXN0V3JpdGUAS7J5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62804274708"/>
  <p:tag name="EMPOWERCHARTSPROPERTIES_A_LENGTH" val="24576"/>
  <p:tag name="RUNTIME_ID" val="28943cc6-c3b9-4ea7-9124-82f257aebcd8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</Words>
  <Application>Microsoft Office PowerPoint</Application>
  <PresentationFormat>宽屏</PresentationFormat>
  <Paragraphs>11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Futura</vt:lpstr>
      <vt:lpstr>LiciumFont 2022 Bold</vt:lpstr>
      <vt:lpstr>Montserrat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2025-08-27T02:19:05Z</dcterms:created>
  <dcterms:modified xsi:type="dcterms:W3CDTF">2025-08-27T02:20:45Z</dcterms:modified>
</cp:coreProperties>
</file>