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09F2-009E-4116-B8F7-33FAD710222B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D7378-E533-4FF3-BE0A-6D57E79F8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94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87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27856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3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3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4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19036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CD64C8E0-5212-6415-517E-1B2C6AE28E29}"/>
              </a:ext>
            </a:extLst>
          </p:cNvPr>
          <p:cNvSpPr txBox="1">
            <a:spLocks/>
          </p:cNvSpPr>
          <p:nvPr/>
        </p:nvSpPr>
        <p:spPr bwMode="gray">
          <a:xfrm>
            <a:off x="1234440" y="1591448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{subtitle_1}</a:t>
            </a:r>
          </a:p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{subtitle_1_bullet}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6A0F123A-C9CA-5598-63F1-7BB7DB65E913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1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1A672204-6C16-94A7-2CA6-23251187C1E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3364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CAFD5760-BC09-FDF0-CE53-ACFFDE286DA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253700" y="1557338"/>
            <a:ext cx="651600" cy="65299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80000" tIns="144000" rIns="180000" bIns="144000" anchor="ctr">
            <a:noAutofit/>
          </a:bodyPr>
          <a:lstStyle/>
          <a:p>
            <a:pPr marL="0" marR="0" lvl="0" indent="0" algn="ct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cxnSp>
        <p:nvCxnSpPr>
          <p:cNvPr id="35" name="Gerader Verbinder 26">
            <a:extLst>
              <a:ext uri="{FF2B5EF4-FFF2-40B4-BE49-F238E27FC236}">
                <a16:creationId xmlns:a16="http://schemas.microsoft.com/office/drawing/2014/main" id="{3BFAA7D8-B7D7-220B-79C4-23DA35AEB348}"/>
              </a:ext>
            </a:extLst>
          </p:cNvPr>
          <p:cNvCxnSpPr>
            <a:cxnSpLocks/>
          </p:cNvCxnSpPr>
          <p:nvPr/>
        </p:nvCxnSpPr>
        <p:spPr>
          <a:xfrm>
            <a:off x="7449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27">
            <a:extLst>
              <a:ext uri="{FF2B5EF4-FFF2-40B4-BE49-F238E27FC236}">
                <a16:creationId xmlns:a16="http://schemas.microsoft.com/office/drawing/2014/main" id="{E580865E-9AB7-21A3-5CCD-97AC99764AF8}"/>
              </a:ext>
            </a:extLst>
          </p:cNvPr>
          <p:cNvCxnSpPr>
            <a:cxnSpLocks/>
          </p:cNvCxnSpPr>
          <p:nvPr/>
        </p:nvCxnSpPr>
        <p:spPr>
          <a:xfrm>
            <a:off x="46622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28">
            <a:extLst>
              <a:ext uri="{FF2B5EF4-FFF2-40B4-BE49-F238E27FC236}">
                <a16:creationId xmlns:a16="http://schemas.microsoft.com/office/drawing/2014/main" id="{B4C1A7A4-69A9-E77D-CCB3-1414CCF42271}"/>
              </a:ext>
            </a:extLst>
          </p:cNvPr>
          <p:cNvCxnSpPr>
            <a:cxnSpLocks/>
          </p:cNvCxnSpPr>
          <p:nvPr/>
        </p:nvCxnSpPr>
        <p:spPr>
          <a:xfrm>
            <a:off x="8579500" y="2210333"/>
            <a:ext cx="0" cy="3847567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2">
            <a:extLst>
              <a:ext uri="{FF2B5EF4-FFF2-40B4-BE49-F238E27FC236}">
                <a16:creationId xmlns:a16="http://schemas.microsoft.com/office/drawing/2014/main" id="{E3F2BD81-D2B6-6EFB-7D9D-BCE976CE66D3}"/>
              </a:ext>
            </a:extLst>
          </p:cNvPr>
          <p:cNvCxnSpPr>
            <a:cxnSpLocks/>
          </p:cNvCxnSpPr>
          <p:nvPr/>
        </p:nvCxnSpPr>
        <p:spPr>
          <a:xfrm>
            <a:off x="4662200" y="2681288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3">
            <a:extLst>
              <a:ext uri="{FF2B5EF4-FFF2-40B4-BE49-F238E27FC236}">
                <a16:creationId xmlns:a16="http://schemas.microsoft.com/office/drawing/2014/main" id="{8F51ED13-061C-FC49-C1D9-BDEBFC16A22E}"/>
              </a:ext>
            </a:extLst>
          </p:cNvPr>
          <p:cNvCxnSpPr>
            <a:cxnSpLocks/>
          </p:cNvCxnSpPr>
          <p:nvPr/>
        </p:nvCxnSpPr>
        <p:spPr>
          <a:xfrm>
            <a:off x="8581450" y="2681288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7">
            <a:extLst>
              <a:ext uri="{FF2B5EF4-FFF2-40B4-BE49-F238E27FC236}">
                <a16:creationId xmlns:a16="http://schemas.microsoft.com/office/drawing/2014/main" id="{53950E1B-BEE0-0416-4294-549E3B034DD4}"/>
              </a:ext>
            </a:extLst>
          </p:cNvPr>
          <p:cNvCxnSpPr>
            <a:cxnSpLocks/>
          </p:cNvCxnSpPr>
          <p:nvPr/>
        </p:nvCxnSpPr>
        <p:spPr>
          <a:xfrm>
            <a:off x="74295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8">
            <a:extLst>
              <a:ext uri="{FF2B5EF4-FFF2-40B4-BE49-F238E27FC236}">
                <a16:creationId xmlns:a16="http://schemas.microsoft.com/office/drawing/2014/main" id="{39E6CB62-969E-007C-3658-33859D6D26A9}"/>
              </a:ext>
            </a:extLst>
          </p:cNvPr>
          <p:cNvCxnSpPr>
            <a:cxnSpLocks/>
          </p:cNvCxnSpPr>
          <p:nvPr/>
        </p:nvCxnSpPr>
        <p:spPr>
          <a:xfrm>
            <a:off x="466220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9">
            <a:extLst>
              <a:ext uri="{FF2B5EF4-FFF2-40B4-BE49-F238E27FC236}">
                <a16:creationId xmlns:a16="http://schemas.microsoft.com/office/drawing/2014/main" id="{5A458677-ECC3-3253-2DA7-FF8F6DD0BA5F}"/>
              </a:ext>
            </a:extLst>
          </p:cNvPr>
          <p:cNvCxnSpPr>
            <a:cxnSpLocks/>
          </p:cNvCxnSpPr>
          <p:nvPr/>
        </p:nvCxnSpPr>
        <p:spPr>
          <a:xfrm>
            <a:off x="8581450" y="3810367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3">
            <a:extLst>
              <a:ext uri="{FF2B5EF4-FFF2-40B4-BE49-F238E27FC236}">
                <a16:creationId xmlns:a16="http://schemas.microsoft.com/office/drawing/2014/main" id="{8BE6C4E2-E42D-45C4-011B-C6DC72683133}"/>
              </a:ext>
            </a:extLst>
          </p:cNvPr>
          <p:cNvCxnSpPr>
            <a:cxnSpLocks/>
          </p:cNvCxnSpPr>
          <p:nvPr/>
        </p:nvCxnSpPr>
        <p:spPr>
          <a:xfrm>
            <a:off x="74295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4">
            <a:extLst>
              <a:ext uri="{FF2B5EF4-FFF2-40B4-BE49-F238E27FC236}">
                <a16:creationId xmlns:a16="http://schemas.microsoft.com/office/drawing/2014/main" id="{E811402A-1913-541E-AD98-587542A2B922}"/>
              </a:ext>
            </a:extLst>
          </p:cNvPr>
          <p:cNvCxnSpPr>
            <a:cxnSpLocks/>
          </p:cNvCxnSpPr>
          <p:nvPr/>
        </p:nvCxnSpPr>
        <p:spPr>
          <a:xfrm>
            <a:off x="466220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5">
            <a:extLst>
              <a:ext uri="{FF2B5EF4-FFF2-40B4-BE49-F238E27FC236}">
                <a16:creationId xmlns:a16="http://schemas.microsoft.com/office/drawing/2014/main" id="{B39B4767-4657-4C2A-98E1-D891E8AD5D98}"/>
              </a:ext>
            </a:extLst>
          </p:cNvPr>
          <p:cNvCxnSpPr>
            <a:cxnSpLocks/>
          </p:cNvCxnSpPr>
          <p:nvPr/>
        </p:nvCxnSpPr>
        <p:spPr>
          <a:xfrm>
            <a:off x="8581450" y="4939446"/>
            <a:ext cx="327025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8">
            <a:extLst>
              <a:ext uri="{FF2B5EF4-FFF2-40B4-BE49-F238E27FC236}">
                <a16:creationId xmlns:a16="http://schemas.microsoft.com/office/drawing/2014/main" id="{5E984AAC-7B9A-C1DD-015C-8854D117E6E8}"/>
              </a:ext>
            </a:extLst>
          </p:cNvPr>
          <p:cNvCxnSpPr>
            <a:cxnSpLocks/>
          </p:cNvCxnSpPr>
          <p:nvPr/>
        </p:nvCxnSpPr>
        <p:spPr>
          <a:xfrm flipH="1">
            <a:off x="742950" y="2681288"/>
            <a:ext cx="330200" cy="0"/>
          </a:xfrm>
          <a:prstGeom prst="line">
            <a:avLst/>
          </a:prstGeom>
          <a:ln w="635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471EC7F6-AB40-DAFC-BBEB-EEB250C5BDA4}"/>
              </a:ext>
            </a:extLst>
          </p:cNvPr>
          <p:cNvSpPr txBox="1">
            <a:spLocks/>
          </p:cNvSpPr>
          <p:nvPr/>
        </p:nvSpPr>
        <p:spPr>
          <a:xfrm>
            <a:off x="1234438" y="2572854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{Subtitle_1_content_1}</a:t>
            </a:r>
          </a:p>
        </p:txBody>
      </p:sp>
      <p:sp>
        <p:nvSpPr>
          <p:cNvPr id="48" name="Inhaltsplatzhalter 2">
            <a:extLst>
              <a:ext uri="{FF2B5EF4-FFF2-40B4-BE49-F238E27FC236}">
                <a16:creationId xmlns:a16="http://schemas.microsoft.com/office/drawing/2014/main" id="{03F5728E-4056-AAF9-C2D6-5D1ECA8458FB}"/>
              </a:ext>
            </a:extLst>
          </p:cNvPr>
          <p:cNvSpPr txBox="1">
            <a:spLocks/>
          </p:cNvSpPr>
          <p:nvPr/>
        </p:nvSpPr>
        <p:spPr>
          <a:xfrm>
            <a:off x="1234438" y="3708283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{Subtitle_1_content_2}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AB578E4C-24DF-6C18-FF6E-93B43898ECED}"/>
              </a:ext>
            </a:extLst>
          </p:cNvPr>
          <p:cNvSpPr txBox="1">
            <a:spLocks/>
          </p:cNvSpPr>
          <p:nvPr/>
        </p:nvSpPr>
        <p:spPr>
          <a:xfrm>
            <a:off x="1234438" y="4831011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{Subtitle_1_content_3}</a:t>
            </a:r>
          </a:p>
        </p:txBody>
      </p:sp>
      <p:sp>
        <p:nvSpPr>
          <p:cNvPr id="50" name="Inhaltsplatzhalter 2">
            <a:extLst>
              <a:ext uri="{FF2B5EF4-FFF2-40B4-BE49-F238E27FC236}">
                <a16:creationId xmlns:a16="http://schemas.microsoft.com/office/drawing/2014/main" id="{E4DDA8C1-3A62-5E8F-0126-62B5E0B119BB}"/>
              </a:ext>
            </a:extLst>
          </p:cNvPr>
          <p:cNvSpPr txBox="1">
            <a:spLocks/>
          </p:cNvSpPr>
          <p:nvPr/>
        </p:nvSpPr>
        <p:spPr>
          <a:xfrm>
            <a:off x="5152712" y="2572854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{Subtitle_2_content_1}</a:t>
            </a:r>
          </a:p>
        </p:txBody>
      </p:sp>
      <p:sp>
        <p:nvSpPr>
          <p:cNvPr id="51" name="Inhaltsplatzhalter 2">
            <a:extLst>
              <a:ext uri="{FF2B5EF4-FFF2-40B4-BE49-F238E27FC236}">
                <a16:creationId xmlns:a16="http://schemas.microsoft.com/office/drawing/2014/main" id="{825EB380-E4D3-5F14-9D69-A5BBD336C1F8}"/>
              </a:ext>
            </a:extLst>
          </p:cNvPr>
          <p:cNvSpPr txBox="1">
            <a:spLocks/>
          </p:cNvSpPr>
          <p:nvPr/>
        </p:nvSpPr>
        <p:spPr>
          <a:xfrm>
            <a:off x="5152712" y="3708283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{Subtitle_2_content_2}</a:t>
            </a:r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13CB3793-0AB1-E104-6555-0D4099E62086}"/>
              </a:ext>
            </a:extLst>
          </p:cNvPr>
          <p:cNvSpPr txBox="1">
            <a:spLocks/>
          </p:cNvSpPr>
          <p:nvPr/>
        </p:nvSpPr>
        <p:spPr>
          <a:xfrm>
            <a:off x="5152712" y="4831011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{Subtitle_2_content_3}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FD8BA468-8399-B40E-D658-DC8DA918A549}"/>
              </a:ext>
            </a:extLst>
          </p:cNvPr>
          <p:cNvSpPr txBox="1">
            <a:spLocks/>
          </p:cNvSpPr>
          <p:nvPr/>
        </p:nvSpPr>
        <p:spPr>
          <a:xfrm>
            <a:off x="9069038" y="2572854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{Subtitle_3_content_1}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896BB5DA-9979-4A3D-AD55-6C7DDE7D41D8}"/>
              </a:ext>
            </a:extLst>
          </p:cNvPr>
          <p:cNvSpPr txBox="1">
            <a:spLocks/>
          </p:cNvSpPr>
          <p:nvPr/>
        </p:nvSpPr>
        <p:spPr>
          <a:xfrm>
            <a:off x="9069038" y="3708283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{Subtitle_3_content_2}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0856199A-CBAE-18C8-D084-2586A5E4EF09}"/>
              </a:ext>
            </a:extLst>
          </p:cNvPr>
          <p:cNvSpPr txBox="1">
            <a:spLocks/>
          </p:cNvSpPr>
          <p:nvPr/>
        </p:nvSpPr>
        <p:spPr>
          <a:xfrm>
            <a:off x="9069038" y="4831011"/>
            <a:ext cx="274196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>
                <a:solidFill>
                  <a:srgbClr val="575757"/>
                </a:solidFill>
              </a:rPr>
              <a:t>{Subtitle</a:t>
            </a:r>
            <a:r>
              <a:rPr lang="en-US" altLang="zh-CN" sz="1400" dirty="0">
                <a:solidFill>
                  <a:srgbClr val="575757"/>
                </a:solidFill>
              </a:rPr>
              <a:t>_3_content</a:t>
            </a:r>
            <a:r>
              <a:rPr lang="en-US" altLang="zh-CN" sz="1400">
                <a:solidFill>
                  <a:srgbClr val="575757"/>
                </a:solidFill>
              </a:rPr>
              <a:t>_3}</a:t>
            </a:r>
            <a:endParaRPr lang="en-US" altLang="zh-CN" sz="1400" dirty="0">
              <a:solidFill>
                <a:srgbClr val="575757"/>
              </a:solidFill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A8BCC951-C83B-A2DD-A53F-C18D048DE5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3028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agendas, list, lists, hierarchy, hierarchies</a:t>
            </a:r>
          </a:p>
        </p:txBody>
      </p:sp>
      <p:sp>
        <p:nvSpPr>
          <p:cNvPr id="56" name="Textplatzhalter 9">
            <a:extLst>
              <a:ext uri="{FF2B5EF4-FFF2-40B4-BE49-F238E27FC236}">
                <a16:creationId xmlns:a16="http://schemas.microsoft.com/office/drawing/2014/main" id="{5F5F5510-62FA-403A-82CC-D9FA8D3F2AE3}"/>
              </a:ext>
            </a:extLst>
          </p:cNvPr>
          <p:cNvSpPr txBox="1">
            <a:spLocks/>
          </p:cNvSpPr>
          <p:nvPr/>
        </p:nvSpPr>
        <p:spPr bwMode="gray">
          <a:xfrm>
            <a:off x="5152712" y="1557338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{subtitle_2_bullet}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57" name="Textplatzhalter 9">
            <a:extLst>
              <a:ext uri="{FF2B5EF4-FFF2-40B4-BE49-F238E27FC236}">
                <a16:creationId xmlns:a16="http://schemas.microsoft.com/office/drawing/2014/main" id="{62695A90-F6E5-41BB-99A9-0F31E70701C9}"/>
              </a:ext>
            </a:extLst>
          </p:cNvPr>
          <p:cNvSpPr txBox="1">
            <a:spLocks/>
          </p:cNvSpPr>
          <p:nvPr/>
        </p:nvSpPr>
        <p:spPr bwMode="gray">
          <a:xfrm>
            <a:off x="9069039" y="1583540"/>
            <a:ext cx="274196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{subtitle_3_bullet}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15148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8mD9K+MVVJoZThGMIBslA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mD9K+MVVJoZThGMIBslADRGF0YQAWAAAAAlBlcnNvbmFsSWQAAQAAAAAAAk5hbWUACwAAAFBlcnNvbmFsSWQAEFZlcnNpb24AAAAAAAlMYXN0V3JpdGUAF+A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0710816"/>
  <p:tag name="EMPOWERCHARTSPROPERTIES_A_LENGTH" val="24576"/>
  <p:tag name="RUNTIME_ID" val="dde71edd-0031-4d09-b148-89bdb8f370d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Ky/qwAxa1FtYeNgAACy2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Ky/qwAxa1FtYeNgAACy2wDRGF0YQAWAAAAAlBlcnNvbmFsSWQAAQAAAAAAAk5hbWUACwAAAFBlcnNvbmFsSWQAEFZlcnNpb24AAAAAAAlMYXN0V3JpdGUAVuA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1022164"/>
  <p:tag name="EMPOWERCHARTSPROPERTIES_A_LENGTH" val="24576"/>
  <p:tag name="RUNTIME_ID" val="992d905a-faf9-482f-af5a-648f14152d0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k0ZEFGJoZFjvP2C/SZVY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k0ZEFGJoZFjvP2C/SZVYEDRGF0YQAWAAAAAlBlcnNvbmFsSWQAAQAAAAAAAk5hbWUACwAAAFBlcnNvbmFsSWQAEFZlcnNpb24AAAAAAAlMYXN0V3JpdGUAh+Mj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6569191437"/>
  <p:tag name="EMPOWERCHARTSPROPERTIES_A_LENGTH" val="24576"/>
  <p:tag name="RUNTIME_ID" val="3775aeb3-6a73-4178-bd60-f491ada85326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137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3</cp:revision>
  <dcterms:created xsi:type="dcterms:W3CDTF">2025-08-22T07:17:20Z</dcterms:created>
  <dcterms:modified xsi:type="dcterms:W3CDTF">2025-08-22T07:54:57Z</dcterms:modified>
</cp:coreProperties>
</file>