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6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F277D-B09E-49A4-A5A3-FB5EA506FE70}" type="datetimeFigureOut">
              <a:rPr lang="zh-CN" altLang="en-US" smtClean="0"/>
              <a:t>2025/8/27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FDD87-5F33-4961-958B-C783F7A184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19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235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7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72782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7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4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36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3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43418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B87D2AB1-3E23-182F-426A-848E82BB9886}"/>
              </a:ext>
            </a:extLst>
          </p:cNvPr>
          <p:cNvSpPr>
            <a:spLocks/>
          </p:cNvSpPr>
          <p:nvPr/>
        </p:nvSpPr>
        <p:spPr>
          <a:xfrm rot="5400000" flipH="1">
            <a:off x="4235269" y="-2274731"/>
            <a:ext cx="3753074" cy="11417210"/>
          </a:xfrm>
          <a:prstGeom prst="trapezoid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" name="Textplatzhalter 30">
            <a:extLst>
              <a:ext uri="{FF2B5EF4-FFF2-40B4-BE49-F238E27FC236}">
                <a16:creationId xmlns:a16="http://schemas.microsoft.com/office/drawing/2014/main" id="{976129D4-4970-98C9-CCF8-F0030670FA9E}"/>
              </a:ext>
            </a:extLst>
          </p:cNvPr>
          <p:cNvSpPr txBox="1">
            <a:spLocks/>
          </p:cNvSpPr>
          <p:nvPr/>
        </p:nvSpPr>
        <p:spPr>
          <a:xfrm>
            <a:off x="491932" y="5686836"/>
            <a:ext cx="1475083" cy="369332"/>
          </a:xfrm>
          <a:prstGeom prst="rect">
            <a:avLst/>
          </a:prstGeom>
        </p:spPr>
        <p:txBody>
          <a:bodyPr lIns="72000" tIns="0" rIns="72000" bIns="0" anchor="b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</a:p>
        </p:txBody>
      </p:sp>
      <p:sp>
        <p:nvSpPr>
          <p:cNvPr id="4" name="Textplatzhalter 30">
            <a:extLst>
              <a:ext uri="{FF2B5EF4-FFF2-40B4-BE49-F238E27FC236}">
                <a16:creationId xmlns:a16="http://schemas.microsoft.com/office/drawing/2014/main" id="{9AAC8F4A-DCB7-1022-2CCD-D4BEAEFE06ED}"/>
              </a:ext>
            </a:extLst>
          </p:cNvPr>
          <p:cNvSpPr txBox="1">
            <a:spLocks/>
          </p:cNvSpPr>
          <p:nvPr/>
        </p:nvSpPr>
        <p:spPr>
          <a:xfrm>
            <a:off x="2119375" y="5686836"/>
            <a:ext cx="1475083" cy="369332"/>
          </a:xfrm>
          <a:prstGeom prst="rect">
            <a:avLst/>
          </a:prstGeom>
        </p:spPr>
        <p:txBody>
          <a:bodyPr lIns="72000" tIns="0" rIns="72000" bIns="0" anchor="b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>
                <a:srgbClr val="000000"/>
              </a:buClr>
              <a:defRPr/>
            </a:pPr>
            <a:r>
              <a:rPr lang="en-US" altLang="zh-CN" sz="2400" dirty="0">
                <a:solidFill>
                  <a:srgbClr val="1A7449"/>
                </a:solidFill>
                <a:sym typeface="Futura"/>
              </a:rPr>
              <a:t>{bullet_2}</a:t>
            </a:r>
          </a:p>
        </p:txBody>
      </p:sp>
      <p:sp>
        <p:nvSpPr>
          <p:cNvPr id="6" name="Textplatzhalter 30">
            <a:extLst>
              <a:ext uri="{FF2B5EF4-FFF2-40B4-BE49-F238E27FC236}">
                <a16:creationId xmlns:a16="http://schemas.microsoft.com/office/drawing/2014/main" id="{0ECD6A7D-42C7-A629-381D-60B5083353D2}"/>
              </a:ext>
            </a:extLst>
          </p:cNvPr>
          <p:cNvSpPr txBox="1">
            <a:spLocks/>
          </p:cNvSpPr>
          <p:nvPr/>
        </p:nvSpPr>
        <p:spPr>
          <a:xfrm>
            <a:off x="3746819" y="5686836"/>
            <a:ext cx="1475083" cy="369332"/>
          </a:xfrm>
          <a:prstGeom prst="rect">
            <a:avLst/>
          </a:prstGeom>
        </p:spPr>
        <p:txBody>
          <a:bodyPr lIns="72000" tIns="0" rIns="72000" bIns="0" anchor="b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>
                <a:srgbClr val="000000"/>
              </a:buClr>
              <a:defRPr/>
            </a:pPr>
            <a:r>
              <a:rPr lang="en-US" altLang="zh-CN" sz="2400" dirty="0">
                <a:solidFill>
                  <a:srgbClr val="1A7449"/>
                </a:solidFill>
                <a:sym typeface="Futura"/>
              </a:rPr>
              <a:t>{bullet_3}</a:t>
            </a:r>
          </a:p>
        </p:txBody>
      </p:sp>
      <p:sp>
        <p:nvSpPr>
          <p:cNvPr id="7" name="Textplatzhalter 30">
            <a:extLst>
              <a:ext uri="{FF2B5EF4-FFF2-40B4-BE49-F238E27FC236}">
                <a16:creationId xmlns:a16="http://schemas.microsoft.com/office/drawing/2014/main" id="{738B2AD3-68BE-45B6-2898-D5587A673F8C}"/>
              </a:ext>
            </a:extLst>
          </p:cNvPr>
          <p:cNvSpPr txBox="1">
            <a:spLocks/>
          </p:cNvSpPr>
          <p:nvPr/>
        </p:nvSpPr>
        <p:spPr>
          <a:xfrm>
            <a:off x="5374262" y="5686836"/>
            <a:ext cx="1475083" cy="369332"/>
          </a:xfrm>
          <a:prstGeom prst="rect">
            <a:avLst/>
          </a:prstGeom>
        </p:spPr>
        <p:txBody>
          <a:bodyPr lIns="72000" tIns="0" rIns="72000" bIns="0" anchor="b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>
                <a:srgbClr val="000000"/>
              </a:buClr>
              <a:defRPr/>
            </a:pPr>
            <a:r>
              <a:rPr lang="en-US" altLang="zh-CN" sz="2400" dirty="0">
                <a:solidFill>
                  <a:srgbClr val="1A7449"/>
                </a:solidFill>
                <a:sym typeface="Futura"/>
              </a:rPr>
              <a:t>{bullet_4}</a:t>
            </a:r>
          </a:p>
        </p:txBody>
      </p:sp>
      <p:sp>
        <p:nvSpPr>
          <p:cNvPr id="9" name="Textplatzhalter 30">
            <a:extLst>
              <a:ext uri="{FF2B5EF4-FFF2-40B4-BE49-F238E27FC236}">
                <a16:creationId xmlns:a16="http://schemas.microsoft.com/office/drawing/2014/main" id="{9067E399-860E-4878-6766-8E21748906CC}"/>
              </a:ext>
            </a:extLst>
          </p:cNvPr>
          <p:cNvSpPr txBox="1">
            <a:spLocks/>
          </p:cNvSpPr>
          <p:nvPr/>
        </p:nvSpPr>
        <p:spPr>
          <a:xfrm>
            <a:off x="7001706" y="5686836"/>
            <a:ext cx="1475083" cy="369332"/>
          </a:xfrm>
          <a:prstGeom prst="rect">
            <a:avLst/>
          </a:prstGeom>
        </p:spPr>
        <p:txBody>
          <a:bodyPr lIns="72000" tIns="0" rIns="72000" bIns="0" anchor="b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>
                <a:srgbClr val="000000"/>
              </a:buClr>
              <a:defRPr/>
            </a:pPr>
            <a:r>
              <a:rPr lang="en-US" altLang="zh-CN" sz="2400" dirty="0">
                <a:solidFill>
                  <a:srgbClr val="1A7449"/>
                </a:solidFill>
                <a:sym typeface="Futura"/>
              </a:rPr>
              <a:t>{bullet_5}</a:t>
            </a:r>
          </a:p>
        </p:txBody>
      </p:sp>
      <p:sp>
        <p:nvSpPr>
          <p:cNvPr id="11" name="Textplatzhalter 30">
            <a:extLst>
              <a:ext uri="{FF2B5EF4-FFF2-40B4-BE49-F238E27FC236}">
                <a16:creationId xmlns:a16="http://schemas.microsoft.com/office/drawing/2014/main" id="{7264C9D0-6626-BE26-0094-C53D5C66E53D}"/>
              </a:ext>
            </a:extLst>
          </p:cNvPr>
          <p:cNvSpPr txBox="1">
            <a:spLocks/>
          </p:cNvSpPr>
          <p:nvPr/>
        </p:nvSpPr>
        <p:spPr>
          <a:xfrm>
            <a:off x="8629149" y="5686836"/>
            <a:ext cx="1475083" cy="369332"/>
          </a:xfrm>
          <a:prstGeom prst="rect">
            <a:avLst/>
          </a:prstGeom>
        </p:spPr>
        <p:txBody>
          <a:bodyPr lIns="72000" tIns="0" rIns="72000" bIns="0" anchor="b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>
                <a:srgbClr val="000000"/>
              </a:buClr>
              <a:defRPr/>
            </a:pPr>
            <a:r>
              <a:rPr lang="en-US" altLang="zh-CN" sz="2400" dirty="0">
                <a:solidFill>
                  <a:srgbClr val="1A7449"/>
                </a:solidFill>
                <a:sym typeface="Futura"/>
              </a:rPr>
              <a:t>{bullet_6}</a:t>
            </a:r>
          </a:p>
        </p:txBody>
      </p:sp>
      <p:sp>
        <p:nvSpPr>
          <p:cNvPr id="12" name="Textplatzhalter 30">
            <a:extLst>
              <a:ext uri="{FF2B5EF4-FFF2-40B4-BE49-F238E27FC236}">
                <a16:creationId xmlns:a16="http://schemas.microsoft.com/office/drawing/2014/main" id="{5CF137E0-B2B8-4BE4-FE24-367D90A2F4AE}"/>
              </a:ext>
            </a:extLst>
          </p:cNvPr>
          <p:cNvSpPr txBox="1">
            <a:spLocks/>
          </p:cNvSpPr>
          <p:nvPr/>
        </p:nvSpPr>
        <p:spPr>
          <a:xfrm>
            <a:off x="10256592" y="5686836"/>
            <a:ext cx="1475083" cy="369332"/>
          </a:xfrm>
          <a:prstGeom prst="rect">
            <a:avLst/>
          </a:prstGeom>
        </p:spPr>
        <p:txBody>
          <a:bodyPr lIns="72000" tIns="0" rIns="72000" bIns="0" anchor="b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>
                <a:srgbClr val="000000"/>
              </a:buClr>
              <a:defRPr/>
            </a:pPr>
            <a:r>
              <a:rPr lang="en-US" altLang="zh-CN" sz="2400" dirty="0">
                <a:solidFill>
                  <a:srgbClr val="1A7449"/>
                </a:solidFill>
                <a:sym typeface="Futura"/>
              </a:rPr>
              <a:t>{bullet_7}</a:t>
            </a:r>
          </a:p>
        </p:txBody>
      </p:sp>
      <p:grpSp>
        <p:nvGrpSpPr>
          <p:cNvPr id="13" name="Gruppieren 15">
            <a:extLst>
              <a:ext uri="{FF2B5EF4-FFF2-40B4-BE49-F238E27FC236}">
                <a16:creationId xmlns:a16="http://schemas.microsoft.com/office/drawing/2014/main" id="{5D8C93F7-13D7-F927-9638-4C138F4DBB99}"/>
              </a:ext>
            </a:extLst>
          </p:cNvPr>
          <p:cNvGrpSpPr>
            <a:grpSpLocks/>
          </p:cNvGrpSpPr>
          <p:nvPr/>
        </p:nvGrpSpPr>
        <p:grpSpPr>
          <a:xfrm>
            <a:off x="2043196" y="4600249"/>
            <a:ext cx="8137217" cy="1455919"/>
            <a:chOff x="2246856" y="4710707"/>
            <a:chExt cx="7698285" cy="1400315"/>
          </a:xfrm>
        </p:grpSpPr>
        <p:cxnSp>
          <p:nvCxnSpPr>
            <p:cNvPr id="14" name="Gerader Verbinder 16">
              <a:extLst>
                <a:ext uri="{FF2B5EF4-FFF2-40B4-BE49-F238E27FC236}">
                  <a16:creationId xmlns:a16="http://schemas.microsoft.com/office/drawing/2014/main" id="{6BE84EB2-79A1-3A39-E256-173007FBA129}"/>
                </a:ext>
              </a:extLst>
            </p:cNvPr>
            <p:cNvCxnSpPr>
              <a:cxnSpLocks/>
            </p:cNvCxnSpPr>
            <p:nvPr/>
          </p:nvCxnSpPr>
          <p:spPr>
            <a:xfrm>
              <a:off x="2246856" y="5354690"/>
              <a:ext cx="0" cy="756332"/>
            </a:xfrm>
            <a:prstGeom prst="line">
              <a:avLst/>
            </a:prstGeom>
            <a:ln w="635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7">
              <a:extLst>
                <a:ext uri="{FF2B5EF4-FFF2-40B4-BE49-F238E27FC236}">
                  <a16:creationId xmlns:a16="http://schemas.microsoft.com/office/drawing/2014/main" id="{E6465CCB-848A-E314-6CCF-6F516DF72FF1}"/>
                </a:ext>
              </a:extLst>
            </p:cNvPr>
            <p:cNvCxnSpPr>
              <a:cxnSpLocks/>
            </p:cNvCxnSpPr>
            <p:nvPr/>
          </p:nvCxnSpPr>
          <p:spPr>
            <a:xfrm>
              <a:off x="3786513" y="5225893"/>
              <a:ext cx="0" cy="846516"/>
            </a:xfrm>
            <a:prstGeom prst="line">
              <a:avLst/>
            </a:prstGeom>
            <a:ln w="635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8">
              <a:extLst>
                <a:ext uri="{FF2B5EF4-FFF2-40B4-BE49-F238E27FC236}">
                  <a16:creationId xmlns:a16="http://schemas.microsoft.com/office/drawing/2014/main" id="{628C5AA7-BAD7-083F-FEB7-8659521A0FA9}"/>
                </a:ext>
              </a:extLst>
            </p:cNvPr>
            <p:cNvCxnSpPr>
              <a:cxnSpLocks/>
            </p:cNvCxnSpPr>
            <p:nvPr/>
          </p:nvCxnSpPr>
          <p:spPr>
            <a:xfrm>
              <a:off x="5326170" y="5097097"/>
              <a:ext cx="0" cy="975313"/>
            </a:xfrm>
            <a:prstGeom prst="line">
              <a:avLst/>
            </a:prstGeom>
            <a:ln w="635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9">
              <a:extLst>
                <a:ext uri="{FF2B5EF4-FFF2-40B4-BE49-F238E27FC236}">
                  <a16:creationId xmlns:a16="http://schemas.microsoft.com/office/drawing/2014/main" id="{D0311E27-C446-4067-9A79-4F563C75D7BD}"/>
                </a:ext>
              </a:extLst>
            </p:cNvPr>
            <p:cNvCxnSpPr>
              <a:cxnSpLocks/>
            </p:cNvCxnSpPr>
            <p:nvPr/>
          </p:nvCxnSpPr>
          <p:spPr>
            <a:xfrm>
              <a:off x="6865827" y="4968300"/>
              <a:ext cx="0" cy="1104110"/>
            </a:xfrm>
            <a:prstGeom prst="line">
              <a:avLst/>
            </a:prstGeom>
            <a:ln w="635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20">
              <a:extLst>
                <a:ext uri="{FF2B5EF4-FFF2-40B4-BE49-F238E27FC236}">
                  <a16:creationId xmlns:a16="http://schemas.microsoft.com/office/drawing/2014/main" id="{3EECF067-2119-CD81-1B71-066AB934C466}"/>
                </a:ext>
              </a:extLst>
            </p:cNvPr>
            <p:cNvCxnSpPr>
              <a:cxnSpLocks/>
            </p:cNvCxnSpPr>
            <p:nvPr/>
          </p:nvCxnSpPr>
          <p:spPr>
            <a:xfrm>
              <a:off x="8405484" y="4839504"/>
              <a:ext cx="0" cy="1220037"/>
            </a:xfrm>
            <a:prstGeom prst="line">
              <a:avLst/>
            </a:prstGeom>
            <a:ln w="635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21">
              <a:extLst>
                <a:ext uri="{FF2B5EF4-FFF2-40B4-BE49-F238E27FC236}">
                  <a16:creationId xmlns:a16="http://schemas.microsoft.com/office/drawing/2014/main" id="{10E8EEAD-1635-D47D-3AAF-E7ABFE399851}"/>
                </a:ext>
              </a:extLst>
            </p:cNvPr>
            <p:cNvCxnSpPr>
              <a:cxnSpLocks/>
            </p:cNvCxnSpPr>
            <p:nvPr/>
          </p:nvCxnSpPr>
          <p:spPr>
            <a:xfrm>
              <a:off x="9945141" y="4710707"/>
              <a:ext cx="0" cy="1361703"/>
            </a:xfrm>
            <a:prstGeom prst="line">
              <a:avLst/>
            </a:prstGeom>
            <a:ln w="635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22">
            <a:extLst>
              <a:ext uri="{FF2B5EF4-FFF2-40B4-BE49-F238E27FC236}">
                <a16:creationId xmlns:a16="http://schemas.microsoft.com/office/drawing/2014/main" id="{AE01C4BF-71E6-9112-3157-B9524B59C4AC}"/>
              </a:ext>
            </a:extLst>
          </p:cNvPr>
          <p:cNvGrpSpPr>
            <a:grpSpLocks/>
          </p:cNvGrpSpPr>
          <p:nvPr/>
        </p:nvGrpSpPr>
        <p:grpSpPr>
          <a:xfrm flipH="1" flipV="1">
            <a:off x="2043198" y="1804206"/>
            <a:ext cx="8137217" cy="3242503"/>
            <a:chOff x="2246856" y="3418772"/>
            <a:chExt cx="7698285" cy="2877482"/>
          </a:xfrm>
        </p:grpSpPr>
        <p:cxnSp>
          <p:nvCxnSpPr>
            <p:cNvPr id="21" name="Gerader Verbinder 23">
              <a:extLst>
                <a:ext uri="{FF2B5EF4-FFF2-40B4-BE49-F238E27FC236}">
                  <a16:creationId xmlns:a16="http://schemas.microsoft.com/office/drawing/2014/main" id="{FF2345C7-E452-1F31-D6E7-5B980F9CEA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6856" y="4012952"/>
              <a:ext cx="0" cy="1692752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4">
              <a:extLst>
                <a:ext uri="{FF2B5EF4-FFF2-40B4-BE49-F238E27FC236}">
                  <a16:creationId xmlns:a16="http://schemas.microsoft.com/office/drawing/2014/main" id="{5E419558-D7B0-3713-39A2-A586F10480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6513" y="3894116"/>
              <a:ext cx="0" cy="1925888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5">
              <a:extLst>
                <a:ext uri="{FF2B5EF4-FFF2-40B4-BE49-F238E27FC236}">
                  <a16:creationId xmlns:a16="http://schemas.microsoft.com/office/drawing/2014/main" id="{5751E514-D3BD-1DC7-922C-C236B295EA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6170" y="3775280"/>
              <a:ext cx="0" cy="2165374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6">
              <a:extLst>
                <a:ext uri="{FF2B5EF4-FFF2-40B4-BE49-F238E27FC236}">
                  <a16:creationId xmlns:a16="http://schemas.microsoft.com/office/drawing/2014/main" id="{F83DA151-7CA5-FB57-7FF2-1054ABCEBE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5827" y="3656444"/>
              <a:ext cx="0" cy="2404860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7">
              <a:extLst>
                <a:ext uri="{FF2B5EF4-FFF2-40B4-BE49-F238E27FC236}">
                  <a16:creationId xmlns:a16="http://schemas.microsoft.com/office/drawing/2014/main" id="{90C3F27E-2726-E493-ACF2-48D9075CB1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05484" y="3537608"/>
              <a:ext cx="0" cy="2637996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8">
              <a:extLst>
                <a:ext uri="{FF2B5EF4-FFF2-40B4-BE49-F238E27FC236}">
                  <a16:creationId xmlns:a16="http://schemas.microsoft.com/office/drawing/2014/main" id="{5A781A80-8757-39A5-AEB2-1078DF4F5D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45141" y="3418772"/>
              <a:ext cx="0" cy="2877482"/>
            </a:xfrm>
            <a:prstGeom prst="line">
              <a:avLst/>
            </a:prstGeom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Ellipse 29">
            <a:extLst>
              <a:ext uri="{FF2B5EF4-FFF2-40B4-BE49-F238E27FC236}">
                <a16:creationId xmlns:a16="http://schemas.microsoft.com/office/drawing/2014/main" id="{C9859AD6-7D44-2DF6-0A1D-84F14C337B64}"/>
              </a:ext>
            </a:extLst>
          </p:cNvPr>
          <p:cNvSpPr>
            <a:spLocks noChangeAspect="1"/>
          </p:cNvSpPr>
          <p:nvPr/>
        </p:nvSpPr>
        <p:spPr>
          <a:xfrm>
            <a:off x="553574" y="2036498"/>
            <a:ext cx="1555326" cy="152985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{content_1}</a:t>
            </a:r>
          </a:p>
        </p:txBody>
      </p:sp>
      <p:sp>
        <p:nvSpPr>
          <p:cNvPr id="28" name="Ellipse 30">
            <a:extLst>
              <a:ext uri="{FF2B5EF4-FFF2-40B4-BE49-F238E27FC236}">
                <a16:creationId xmlns:a16="http://schemas.microsoft.com/office/drawing/2014/main" id="{91DC3A03-197C-92DA-A3C1-433BA9845128}"/>
              </a:ext>
            </a:extLst>
          </p:cNvPr>
          <p:cNvSpPr>
            <a:spLocks noChangeAspect="1"/>
          </p:cNvSpPr>
          <p:nvPr/>
        </p:nvSpPr>
        <p:spPr>
          <a:xfrm>
            <a:off x="1707634" y="3342201"/>
            <a:ext cx="1450680" cy="142692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zh-CN" sz="1400" dirty="0">
                <a:solidFill>
                  <a:prstClr val="white"/>
                </a:solidFill>
              </a:rPr>
              <a:t>{content_2}</a:t>
            </a:r>
          </a:p>
        </p:txBody>
      </p:sp>
      <p:sp>
        <p:nvSpPr>
          <p:cNvPr id="29" name="Ellipse 31">
            <a:extLst>
              <a:ext uri="{FF2B5EF4-FFF2-40B4-BE49-F238E27FC236}">
                <a16:creationId xmlns:a16="http://schemas.microsoft.com/office/drawing/2014/main" id="{5C45F64B-202B-D187-0735-ED9A4E9BF2F2}"/>
              </a:ext>
            </a:extLst>
          </p:cNvPr>
          <p:cNvSpPr>
            <a:spLocks noChangeAspect="1"/>
          </p:cNvSpPr>
          <p:nvPr/>
        </p:nvSpPr>
        <p:spPr>
          <a:xfrm>
            <a:off x="3309929" y="2814017"/>
            <a:ext cx="1380272" cy="135766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zh-CN" sz="1400" dirty="0">
                <a:solidFill>
                  <a:prstClr val="white"/>
                </a:solidFill>
              </a:rPr>
              <a:t>{content_3}</a:t>
            </a:r>
          </a:p>
        </p:txBody>
      </p:sp>
      <p:sp>
        <p:nvSpPr>
          <p:cNvPr id="30" name="Ellipse 32">
            <a:extLst>
              <a:ext uri="{FF2B5EF4-FFF2-40B4-BE49-F238E27FC236}">
                <a16:creationId xmlns:a16="http://schemas.microsoft.com/office/drawing/2014/main" id="{DCC8C380-0633-4D64-8B82-21F301E8FC26}"/>
              </a:ext>
            </a:extLst>
          </p:cNvPr>
          <p:cNvSpPr>
            <a:spLocks noChangeAspect="1"/>
          </p:cNvSpPr>
          <p:nvPr/>
        </p:nvSpPr>
        <p:spPr>
          <a:xfrm>
            <a:off x="5078885" y="2446879"/>
            <a:ext cx="1237171" cy="12169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zh-CN" sz="1400" dirty="0">
                <a:solidFill>
                  <a:prstClr val="white"/>
                </a:solidFill>
              </a:rPr>
              <a:t>{content_4}</a:t>
            </a:r>
          </a:p>
        </p:txBody>
      </p:sp>
      <p:sp>
        <p:nvSpPr>
          <p:cNvPr id="31" name="Ellipse 33">
            <a:extLst>
              <a:ext uri="{FF2B5EF4-FFF2-40B4-BE49-F238E27FC236}">
                <a16:creationId xmlns:a16="http://schemas.microsoft.com/office/drawing/2014/main" id="{5F96EE20-76D2-E214-C539-01CF86973D4B}"/>
              </a:ext>
            </a:extLst>
          </p:cNvPr>
          <p:cNvSpPr>
            <a:spLocks noChangeAspect="1"/>
          </p:cNvSpPr>
          <p:nvPr/>
        </p:nvSpPr>
        <p:spPr>
          <a:xfrm>
            <a:off x="6542184" y="3341120"/>
            <a:ext cx="1013916" cy="99731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zh-CN" sz="1400" dirty="0">
                <a:solidFill>
                  <a:prstClr val="white"/>
                </a:solidFill>
              </a:rPr>
              <a:t>{content_5}</a:t>
            </a:r>
          </a:p>
        </p:txBody>
      </p:sp>
      <p:sp>
        <p:nvSpPr>
          <p:cNvPr id="32" name="Ellipse 34">
            <a:extLst>
              <a:ext uri="{FF2B5EF4-FFF2-40B4-BE49-F238E27FC236}">
                <a16:creationId xmlns:a16="http://schemas.microsoft.com/office/drawing/2014/main" id="{999F6FBF-4A41-AC55-8305-A6A99240318D}"/>
              </a:ext>
            </a:extLst>
          </p:cNvPr>
          <p:cNvSpPr>
            <a:spLocks noChangeAspect="1"/>
          </p:cNvSpPr>
          <p:nvPr/>
        </p:nvSpPr>
        <p:spPr>
          <a:xfrm>
            <a:off x="7576384" y="2591596"/>
            <a:ext cx="1013916" cy="99731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zh-CN" sz="1400" dirty="0">
                <a:solidFill>
                  <a:prstClr val="white"/>
                </a:solidFill>
              </a:rPr>
              <a:t>{content_6}</a:t>
            </a:r>
          </a:p>
        </p:txBody>
      </p:sp>
      <p:sp>
        <p:nvSpPr>
          <p:cNvPr id="33" name="Ellipse 35">
            <a:extLst>
              <a:ext uri="{FF2B5EF4-FFF2-40B4-BE49-F238E27FC236}">
                <a16:creationId xmlns:a16="http://schemas.microsoft.com/office/drawing/2014/main" id="{F901539E-A32E-5542-0635-E5338ECBBCA6}"/>
              </a:ext>
            </a:extLst>
          </p:cNvPr>
          <p:cNvSpPr>
            <a:spLocks noChangeAspect="1"/>
          </p:cNvSpPr>
          <p:nvPr/>
        </p:nvSpPr>
        <p:spPr>
          <a:xfrm>
            <a:off x="8810298" y="3398003"/>
            <a:ext cx="822725" cy="8092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zh-CN" sz="1400" dirty="0">
                <a:solidFill>
                  <a:prstClr val="white"/>
                </a:solidFill>
              </a:rPr>
              <a:t>{content_7}</a:t>
            </a:r>
          </a:p>
        </p:txBody>
      </p:sp>
      <p:sp>
        <p:nvSpPr>
          <p:cNvPr id="34" name="Ellipse 36">
            <a:extLst>
              <a:ext uri="{FF2B5EF4-FFF2-40B4-BE49-F238E27FC236}">
                <a16:creationId xmlns:a16="http://schemas.microsoft.com/office/drawing/2014/main" id="{CE610A2C-224E-A521-6E2F-2A2BA442E7C0}"/>
              </a:ext>
            </a:extLst>
          </p:cNvPr>
          <p:cNvSpPr>
            <a:spLocks noChangeAspect="1"/>
          </p:cNvSpPr>
          <p:nvPr/>
        </p:nvSpPr>
        <p:spPr>
          <a:xfrm>
            <a:off x="9816321" y="3068549"/>
            <a:ext cx="822725" cy="8092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zh-CN" sz="1400" dirty="0">
                <a:solidFill>
                  <a:prstClr val="white"/>
                </a:solidFill>
              </a:rPr>
              <a:t>{content_8}</a:t>
            </a:r>
          </a:p>
        </p:txBody>
      </p:sp>
      <p:sp>
        <p:nvSpPr>
          <p:cNvPr id="35" name="Ellipse 37">
            <a:extLst>
              <a:ext uri="{FF2B5EF4-FFF2-40B4-BE49-F238E27FC236}">
                <a16:creationId xmlns:a16="http://schemas.microsoft.com/office/drawing/2014/main" id="{7E8F6611-D3D2-1CAF-7EDD-3338FA55FF45}"/>
              </a:ext>
            </a:extLst>
          </p:cNvPr>
          <p:cNvSpPr>
            <a:spLocks noChangeAspect="1"/>
          </p:cNvSpPr>
          <p:nvPr/>
        </p:nvSpPr>
        <p:spPr>
          <a:xfrm>
            <a:off x="10814773" y="2780692"/>
            <a:ext cx="822725" cy="8092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altLang="zh-CN" sz="1400" dirty="0">
                <a:solidFill>
                  <a:prstClr val="white"/>
                </a:solidFill>
              </a:rPr>
              <a:t>{content_9}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2F6666A2-9674-FD29-094C-77F0EC77378C}"/>
              </a:ext>
            </a:extLst>
          </p:cNvPr>
          <p:cNvSpPr txBox="1">
            <a:spLocks/>
          </p:cNvSpPr>
          <p:nvPr/>
        </p:nvSpPr>
        <p:spPr>
          <a:xfrm>
            <a:off x="416502" y="6215906"/>
            <a:ext cx="1522853" cy="153888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funnels, phases</a:t>
            </a:r>
          </a:p>
        </p:txBody>
      </p:sp>
    </p:spTree>
    <p:extLst>
      <p:ext uri="{BB962C8B-B14F-4D97-AF65-F5344CB8AC3E}">
        <p14:creationId xmlns:p14="http://schemas.microsoft.com/office/powerpoint/2010/main" val="6230622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88</Words>
  <Application>Microsoft Office PowerPoint</Application>
  <PresentationFormat>宽屏</PresentationFormat>
  <Paragraphs>18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2025-08-27T06:14:18Z</dcterms:created>
  <dcterms:modified xsi:type="dcterms:W3CDTF">2025-08-27T06:18:21Z</dcterms:modified>
</cp:coreProperties>
</file>