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9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39A7F-1C23-4DC0-9B95-C464E65BEDCA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20EAF-BCF3-497B-8451-0F44005B0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00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529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5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84810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3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11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5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46060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2" name="Textplatzhalter 7">
            <a:extLst>
              <a:ext uri="{FF2B5EF4-FFF2-40B4-BE49-F238E27FC236}">
                <a16:creationId xmlns:a16="http://schemas.microsoft.com/office/drawing/2014/main" id="{0FA8F79C-CBB9-4FD1-0558-23554AB1F7FC}"/>
              </a:ext>
            </a:extLst>
          </p:cNvPr>
          <p:cNvSpPr txBox="1">
            <a:spLocks/>
          </p:cNvSpPr>
          <p:nvPr/>
        </p:nvSpPr>
        <p:spPr bwMode="gray">
          <a:xfrm>
            <a:off x="3482759" y="3287783"/>
            <a:ext cx="2544083" cy="2131941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base" latinLnBrk="0" hangingPunct="1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DCDCD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Verdana" pitchFamily="34" charset="0"/>
            </a:endParaRPr>
          </a:p>
        </p:txBody>
      </p:sp>
      <p:sp>
        <p:nvSpPr>
          <p:cNvPr id="3" name="Textplatzhalter 7">
            <a:extLst>
              <a:ext uri="{FF2B5EF4-FFF2-40B4-BE49-F238E27FC236}">
                <a16:creationId xmlns:a16="http://schemas.microsoft.com/office/drawing/2014/main" id="{466839A0-49B9-6508-A4E1-F1B27D9414FD}"/>
              </a:ext>
            </a:extLst>
          </p:cNvPr>
          <p:cNvSpPr txBox="1">
            <a:spLocks/>
          </p:cNvSpPr>
          <p:nvPr/>
        </p:nvSpPr>
        <p:spPr bwMode="gray">
          <a:xfrm>
            <a:off x="895928" y="3401458"/>
            <a:ext cx="2325657" cy="600546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400">
                <a:solidFill>
                  <a:schemeClr val="tx2"/>
                </a:solidFill>
                <a:latin typeface="+mj-lt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1A7449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{name_2}</a:t>
            </a:r>
          </a:p>
        </p:txBody>
      </p:sp>
      <p:sp>
        <p:nvSpPr>
          <p:cNvPr id="4" name="Textplatzhalter 7">
            <a:extLst>
              <a:ext uri="{FF2B5EF4-FFF2-40B4-BE49-F238E27FC236}">
                <a16:creationId xmlns:a16="http://schemas.microsoft.com/office/drawing/2014/main" id="{88061607-49D0-156B-887F-B72748E7DCCB}"/>
              </a:ext>
            </a:extLst>
          </p:cNvPr>
          <p:cNvSpPr txBox="1">
            <a:spLocks/>
          </p:cNvSpPr>
          <p:nvPr/>
        </p:nvSpPr>
        <p:spPr bwMode="gray">
          <a:xfrm>
            <a:off x="3587424" y="3401458"/>
            <a:ext cx="2325657" cy="600546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>
                <a:solidFill>
                  <a:schemeClr val="tx2"/>
                </a:solidFill>
                <a:latin typeface="+mj-lt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>
              <a:buClr>
                <a:srgbClr val="1A7449"/>
              </a:buClr>
              <a:defRPr/>
            </a:pPr>
            <a:r>
              <a:rPr lang="en-US" altLang="zh-CN" dirty="0">
                <a:solidFill>
                  <a:srgbClr val="1A7449"/>
                </a:solidFill>
              </a:rPr>
              <a:t>{name_3}</a:t>
            </a:r>
          </a:p>
        </p:txBody>
      </p:sp>
      <p:sp>
        <p:nvSpPr>
          <p:cNvPr id="6" name="Textplatzhalter 7">
            <a:extLst>
              <a:ext uri="{FF2B5EF4-FFF2-40B4-BE49-F238E27FC236}">
                <a16:creationId xmlns:a16="http://schemas.microsoft.com/office/drawing/2014/main" id="{FD70D668-627D-7973-4608-883DE6902098}"/>
              </a:ext>
            </a:extLst>
          </p:cNvPr>
          <p:cNvSpPr txBox="1">
            <a:spLocks/>
          </p:cNvSpPr>
          <p:nvPr/>
        </p:nvSpPr>
        <p:spPr bwMode="gray">
          <a:xfrm>
            <a:off x="6278921" y="3401458"/>
            <a:ext cx="2325657" cy="600546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400">
                <a:solidFill>
                  <a:schemeClr val="tx2"/>
                </a:solidFill>
                <a:latin typeface="+mj-lt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>
              <a:buClr>
                <a:srgbClr val="1A7449"/>
              </a:buClr>
              <a:defRPr/>
            </a:pPr>
            <a:r>
              <a:rPr lang="en-US" altLang="zh-CN" sz="1800" dirty="0">
                <a:solidFill>
                  <a:srgbClr val="1A7449"/>
                </a:solidFill>
              </a:rPr>
              <a:t>{name_4}</a:t>
            </a:r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40EA2AAF-438B-68A6-6330-51C8780C795D}"/>
              </a:ext>
            </a:extLst>
          </p:cNvPr>
          <p:cNvSpPr txBox="1">
            <a:spLocks/>
          </p:cNvSpPr>
          <p:nvPr/>
        </p:nvSpPr>
        <p:spPr bwMode="gray">
          <a:xfrm>
            <a:off x="8970417" y="3401458"/>
            <a:ext cx="2325657" cy="600546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400">
                <a:solidFill>
                  <a:schemeClr val="tx2"/>
                </a:solidFill>
                <a:latin typeface="+mj-lt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>
              <a:buClr>
                <a:srgbClr val="1A7449"/>
              </a:buClr>
              <a:defRPr/>
            </a:pPr>
            <a:r>
              <a:rPr lang="en-US" altLang="zh-CN" sz="1800" dirty="0">
                <a:solidFill>
                  <a:srgbClr val="1A7449"/>
                </a:solidFill>
              </a:rPr>
              <a:t>{name_5}</a:t>
            </a:r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FDC1BCD2-0863-D417-8FC0-398E4BBD94CB}"/>
              </a:ext>
            </a:extLst>
          </p:cNvPr>
          <p:cNvSpPr txBox="1">
            <a:spLocks/>
          </p:cNvSpPr>
          <p:nvPr/>
        </p:nvSpPr>
        <p:spPr bwMode="gray">
          <a:xfrm>
            <a:off x="4750254" y="2139887"/>
            <a:ext cx="2676994" cy="746307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216000" tIns="72000" rIns="216000" bIns="72000" anchor="ctr">
            <a:noAutofit/>
          </a:bodyPr>
          <a:lstStyle>
            <a:defPPr>
              <a:defRPr lang="en-US"/>
            </a:defPPr>
            <a:lvl1pPr marR="0" lvl="0" indent="0" defTabSz="97899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400" i="0" u="none" strike="noStrike" cap="all" spc="0" normalizeH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</a:defRPr>
            </a:lvl1pPr>
            <a:lvl2pPr marL="0" lvl="1" indent="0" algn="ctr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marR="0" lvl="1" indent="0" algn="ctr" defTabSz="914400" rtl="0" eaLnBrk="1" fontAlgn="base" latinLnBrk="0" hangingPunct="1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1A7449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{name_1}</a:t>
            </a:r>
          </a:p>
        </p:txBody>
      </p:sp>
      <p:cxnSp>
        <p:nvCxnSpPr>
          <p:cNvPr id="11" name="Gewinkelte Verbindung 11">
            <a:extLst>
              <a:ext uri="{FF2B5EF4-FFF2-40B4-BE49-F238E27FC236}">
                <a16:creationId xmlns:a16="http://schemas.microsoft.com/office/drawing/2014/main" id="{08D34B76-EA4D-C83F-13BC-AC5D8F0B0EED}"/>
              </a:ext>
            </a:extLst>
          </p:cNvPr>
          <p:cNvCxnSpPr>
            <a:cxnSpLocks/>
            <a:stCxn id="9" idx="2"/>
            <a:endCxn id="3" idx="0"/>
          </p:cNvCxnSpPr>
          <p:nvPr/>
        </p:nvCxnSpPr>
        <p:spPr bwMode="gray">
          <a:xfrm rot="5400000">
            <a:off x="3816122" y="1128829"/>
            <a:ext cx="515264" cy="402999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 Verbindung 13">
            <a:extLst>
              <a:ext uri="{FF2B5EF4-FFF2-40B4-BE49-F238E27FC236}">
                <a16:creationId xmlns:a16="http://schemas.microsoft.com/office/drawing/2014/main" id="{97976E7F-1D20-9F79-0837-A22FA45D2C7C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 bwMode="gray">
          <a:xfrm rot="5400000">
            <a:off x="5161870" y="2474577"/>
            <a:ext cx="515264" cy="1338498"/>
          </a:xfrm>
          <a:prstGeom prst="bentConnector3">
            <a:avLst>
              <a:gd name="adj1" fmla="val 50000"/>
            </a:avLst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winkelte Verbindung 15">
            <a:extLst>
              <a:ext uri="{FF2B5EF4-FFF2-40B4-BE49-F238E27FC236}">
                <a16:creationId xmlns:a16="http://schemas.microsoft.com/office/drawing/2014/main" id="{67F3B834-6EC3-1CD7-C5C9-E9B2057133B2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 bwMode="gray">
          <a:xfrm rot="16200000" flipH="1">
            <a:off x="6507619" y="2467326"/>
            <a:ext cx="515264" cy="135299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 Verbindung 16">
            <a:extLst>
              <a:ext uri="{FF2B5EF4-FFF2-40B4-BE49-F238E27FC236}">
                <a16:creationId xmlns:a16="http://schemas.microsoft.com/office/drawing/2014/main" id="{AF5E958D-31C6-AFC3-7FD5-216FB31C0C3D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 bwMode="gray">
          <a:xfrm rot="16200000" flipH="1">
            <a:off x="7853366" y="1121578"/>
            <a:ext cx="515264" cy="4044495"/>
          </a:xfrm>
          <a:prstGeom prst="bentConnector3">
            <a:avLst>
              <a:gd name="adj1" fmla="val 50000"/>
            </a:avLst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23">
            <a:extLst>
              <a:ext uri="{FF2B5EF4-FFF2-40B4-BE49-F238E27FC236}">
                <a16:creationId xmlns:a16="http://schemas.microsoft.com/office/drawing/2014/main" id="{1E78AB1B-665D-F900-2D4D-D88DCA92C3C9}"/>
              </a:ext>
            </a:extLst>
          </p:cNvPr>
          <p:cNvSpPr txBox="1">
            <a:spLocks/>
          </p:cNvSpPr>
          <p:nvPr/>
        </p:nvSpPr>
        <p:spPr>
          <a:xfrm>
            <a:off x="895929" y="4182004"/>
            <a:ext cx="2325657" cy="507831"/>
          </a:xfrm>
          <a:prstGeom prst="rect">
            <a:avLst/>
          </a:prstGeom>
          <a:noFill/>
        </p:spPr>
        <p:txBody>
          <a:bodyPr wrap="square" lIns="108000" tIns="0" rIns="10800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{name_2_bullet}</a:t>
            </a:r>
          </a:p>
          <a:p>
            <a:pPr marL="180975" marR="0" lvl="1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{name_2_content}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sp>
        <p:nvSpPr>
          <p:cNvPr id="16" name="Textfeld 24">
            <a:extLst>
              <a:ext uri="{FF2B5EF4-FFF2-40B4-BE49-F238E27FC236}">
                <a16:creationId xmlns:a16="http://schemas.microsoft.com/office/drawing/2014/main" id="{8EEDE27A-67BF-1FE2-B01B-DAEEF8C61F0B}"/>
              </a:ext>
            </a:extLst>
          </p:cNvPr>
          <p:cNvSpPr txBox="1">
            <a:spLocks/>
          </p:cNvSpPr>
          <p:nvPr/>
        </p:nvSpPr>
        <p:spPr>
          <a:xfrm>
            <a:off x="3587425" y="4182004"/>
            <a:ext cx="2325657" cy="507831"/>
          </a:xfrm>
          <a:prstGeom prst="rect">
            <a:avLst/>
          </a:prstGeom>
          <a:noFill/>
        </p:spPr>
        <p:txBody>
          <a:bodyPr wrap="square" lIns="108000" tIns="0" rIns="108000" bIns="0">
            <a:spAutoFit/>
          </a:bodyPr>
          <a:lstStyle/>
          <a:p>
            <a:pPr lvl="0"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srgbClr val="03522D"/>
                </a:solidFill>
                <a:sym typeface="Futura"/>
              </a:rPr>
              <a:t>{name_3_bullet}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400" dirty="0">
                <a:solidFill>
                  <a:srgbClr val="000000"/>
                </a:solidFill>
                <a:sym typeface="Futura"/>
              </a:rPr>
              <a:t>{name_3_content}</a:t>
            </a:r>
            <a:endParaRPr lang="en-US" altLang="zh-CN" sz="1400" b="1" dirty="0">
              <a:solidFill>
                <a:srgbClr val="03522D"/>
              </a:solidFill>
              <a:sym typeface="Futura"/>
            </a:endParaRPr>
          </a:p>
        </p:txBody>
      </p:sp>
      <p:sp>
        <p:nvSpPr>
          <p:cNvPr id="17" name="Textfeld 25">
            <a:extLst>
              <a:ext uri="{FF2B5EF4-FFF2-40B4-BE49-F238E27FC236}">
                <a16:creationId xmlns:a16="http://schemas.microsoft.com/office/drawing/2014/main" id="{EB48E923-F1D9-54A1-EEF4-8489736F49B1}"/>
              </a:ext>
            </a:extLst>
          </p:cNvPr>
          <p:cNvSpPr txBox="1">
            <a:spLocks/>
          </p:cNvSpPr>
          <p:nvPr/>
        </p:nvSpPr>
        <p:spPr>
          <a:xfrm>
            <a:off x="6278921" y="4182004"/>
            <a:ext cx="2325657" cy="507831"/>
          </a:xfrm>
          <a:prstGeom prst="rect">
            <a:avLst/>
          </a:prstGeom>
          <a:noFill/>
        </p:spPr>
        <p:txBody>
          <a:bodyPr wrap="square" lIns="108000" tIns="0" rIns="108000" bIns="0">
            <a:spAutoFit/>
          </a:bodyPr>
          <a:lstStyle/>
          <a:p>
            <a:pPr lvl="0"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srgbClr val="03522D"/>
                </a:solidFill>
                <a:sym typeface="Futura"/>
              </a:rPr>
              <a:t>{name_4_bullet}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400" dirty="0">
                <a:solidFill>
                  <a:srgbClr val="000000"/>
                </a:solidFill>
                <a:sym typeface="Futura"/>
              </a:rPr>
              <a:t>{name_4_content}</a:t>
            </a:r>
            <a:endParaRPr lang="en-US" altLang="zh-CN" sz="1400" b="1" dirty="0">
              <a:solidFill>
                <a:srgbClr val="03522D"/>
              </a:solidFill>
              <a:sym typeface="Futura"/>
            </a:endParaRPr>
          </a:p>
        </p:txBody>
      </p:sp>
      <p:sp>
        <p:nvSpPr>
          <p:cNvPr id="18" name="Textfeld 26">
            <a:extLst>
              <a:ext uri="{FF2B5EF4-FFF2-40B4-BE49-F238E27FC236}">
                <a16:creationId xmlns:a16="http://schemas.microsoft.com/office/drawing/2014/main" id="{9B550CDE-6EB7-5D1F-C7F4-F5E6FFF79624}"/>
              </a:ext>
            </a:extLst>
          </p:cNvPr>
          <p:cNvSpPr txBox="1">
            <a:spLocks/>
          </p:cNvSpPr>
          <p:nvPr/>
        </p:nvSpPr>
        <p:spPr>
          <a:xfrm>
            <a:off x="8970417" y="4182004"/>
            <a:ext cx="2325657" cy="507831"/>
          </a:xfrm>
          <a:prstGeom prst="rect">
            <a:avLst/>
          </a:prstGeom>
          <a:noFill/>
        </p:spPr>
        <p:txBody>
          <a:bodyPr wrap="square" lIns="108000" tIns="0" rIns="108000" bIns="0">
            <a:spAutoFit/>
          </a:bodyPr>
          <a:lstStyle/>
          <a:p>
            <a:pPr lvl="0"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srgbClr val="03522D"/>
                </a:solidFill>
                <a:sym typeface="Futura"/>
              </a:rPr>
              <a:t>{name_5_bullet}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400" dirty="0">
                <a:solidFill>
                  <a:srgbClr val="000000"/>
                </a:solidFill>
                <a:sym typeface="Futura"/>
              </a:rPr>
              <a:t>{name_5_content}</a:t>
            </a:r>
            <a:endParaRPr lang="en-US" altLang="zh-CN" sz="1400" b="1" dirty="0">
              <a:solidFill>
                <a:srgbClr val="03522D"/>
              </a:solidFill>
              <a:sym typeface="Futura"/>
            </a:endParaRP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C01260F6-0340-93F4-F041-8683BB36E929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993355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organigrams, organizational, diagrams, org, tree, trees, hierarchy, hierarchies</a:t>
            </a:r>
          </a:p>
        </p:txBody>
      </p:sp>
    </p:spTree>
    <p:extLst>
      <p:ext uri="{BB962C8B-B14F-4D97-AF65-F5344CB8AC3E}">
        <p14:creationId xmlns:p14="http://schemas.microsoft.com/office/powerpoint/2010/main" val="2200629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101</Words>
  <Application>Microsoft Office PowerPoint</Application>
  <PresentationFormat>宽屏</PresentationFormat>
  <Paragraphs>15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Futura</vt:lpstr>
      <vt:lpstr>LiciumFont 2022 Bold</vt:lpstr>
      <vt:lpstr>Montserrat</vt:lpstr>
      <vt:lpstr>等线</vt:lpstr>
      <vt:lpstr>理想品牌字体 2022</vt:lpstr>
      <vt:lpstr>Arial</vt:lpstr>
      <vt:lpstr>Calibri</vt:lpstr>
      <vt:lpstr>Trebuchet MS</vt:lpstr>
      <vt:lpstr>Verdana</vt:lpstr>
      <vt:lpstr>Wingdings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2025-08-28T02:45:11Z</dcterms:created>
  <dcterms:modified xsi:type="dcterms:W3CDTF">2025-08-28T02:46:38Z</dcterms:modified>
</cp:coreProperties>
</file>