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C034-F75F-48E2-8195-ED184011BAD1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16E54-DB1A-476B-811D-AF9FCC2E75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79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2701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1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294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78872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2" name="Gewinkelte Verbindung 21">
            <a:extLst>
              <a:ext uri="{FF2B5EF4-FFF2-40B4-BE49-F238E27FC236}">
                <a16:creationId xmlns:a16="http://schemas.microsoft.com/office/drawing/2014/main" id="{4B5D65EB-17E3-51D6-C8C8-08F9A3AE7ED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gray">
          <a:xfrm rot="5400000">
            <a:off x="4136141" y="563365"/>
            <a:ext cx="355376" cy="356434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2">
            <a:extLst>
              <a:ext uri="{FF2B5EF4-FFF2-40B4-BE49-F238E27FC236}">
                <a16:creationId xmlns:a16="http://schemas.microsoft.com/office/drawing/2014/main" id="{C00BA0E4-99AE-6F11-AF47-B21C540D263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gray">
          <a:xfrm>
            <a:off x="6096000" y="2167847"/>
            <a:ext cx="0" cy="355376"/>
          </a:xfrm>
          <a:prstGeom prst="straightConnector1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23">
            <a:extLst>
              <a:ext uri="{FF2B5EF4-FFF2-40B4-BE49-F238E27FC236}">
                <a16:creationId xmlns:a16="http://schemas.microsoft.com/office/drawing/2014/main" id="{DB083E0A-04A2-58D2-FEFE-0AD4E2251DE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 bwMode="gray">
          <a:xfrm rot="16200000" flipH="1">
            <a:off x="7700483" y="563364"/>
            <a:ext cx="355376" cy="356434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3FCEBC69-1F52-3E57-3B63-691CFD818976}"/>
              </a:ext>
            </a:extLst>
          </p:cNvPr>
          <p:cNvSpPr txBox="1">
            <a:spLocks/>
          </p:cNvSpPr>
          <p:nvPr/>
        </p:nvSpPr>
        <p:spPr bwMode="gray">
          <a:xfrm>
            <a:off x="4527054" y="1550710"/>
            <a:ext cx="3137890" cy="61713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{name_1}</a:t>
            </a:r>
            <a:b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lang="en-US" sz="1400" dirty="0">
                <a:solidFill>
                  <a:prstClr val="white"/>
                </a:solidFill>
                <a:latin typeface="理想品牌字体 2022"/>
                <a:ea typeface="理想品牌字体 2022"/>
              </a:rPr>
              <a:t>{name_1_position}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7031FB8-6C37-79C7-C5F4-FB87AA26E371}"/>
              </a:ext>
            </a:extLst>
          </p:cNvPr>
          <p:cNvSpPr txBox="1">
            <a:spLocks/>
          </p:cNvSpPr>
          <p:nvPr/>
        </p:nvSpPr>
        <p:spPr bwMode="gray">
          <a:xfrm>
            <a:off x="962712" y="2523223"/>
            <a:ext cx="3137890" cy="61713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{name_2}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{name_2_position}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7DB34D7C-DA95-4A0A-3BE3-74B828AA953D}"/>
              </a:ext>
            </a:extLst>
          </p:cNvPr>
          <p:cNvSpPr txBox="1">
            <a:spLocks/>
          </p:cNvSpPr>
          <p:nvPr/>
        </p:nvSpPr>
        <p:spPr bwMode="gray">
          <a:xfrm>
            <a:off x="4527054" y="2523223"/>
            <a:ext cx="3137890" cy="61713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{name_3}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{name_3_position}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1F621B-984E-AE0F-2290-665E13EE57DB}"/>
              </a:ext>
            </a:extLst>
          </p:cNvPr>
          <p:cNvSpPr txBox="1">
            <a:spLocks/>
          </p:cNvSpPr>
          <p:nvPr/>
        </p:nvSpPr>
        <p:spPr bwMode="gray">
          <a:xfrm>
            <a:off x="8091397" y="2523223"/>
            <a:ext cx="3137890" cy="61713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{name_4}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{name_4_position}</a:t>
            </a:r>
          </a:p>
        </p:txBody>
      </p:sp>
      <p:sp>
        <p:nvSpPr>
          <p:cNvPr id="12" name="Rechteck 7">
            <a:extLst>
              <a:ext uri="{FF2B5EF4-FFF2-40B4-BE49-F238E27FC236}">
                <a16:creationId xmlns:a16="http://schemas.microsoft.com/office/drawing/2014/main" id="{6B0CF27D-FAC1-B711-DC6D-E13FC17FE03A}"/>
              </a:ext>
            </a:extLst>
          </p:cNvPr>
          <p:cNvSpPr>
            <a:spLocks/>
          </p:cNvSpPr>
          <p:nvPr/>
        </p:nvSpPr>
        <p:spPr>
          <a:xfrm>
            <a:off x="962712" y="2792122"/>
            <a:ext cx="372166" cy="348238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Gewinkelte Verbindung 29">
            <a:extLst>
              <a:ext uri="{FF2B5EF4-FFF2-40B4-BE49-F238E27FC236}">
                <a16:creationId xmlns:a16="http://schemas.microsoft.com/office/drawing/2014/main" id="{6967E725-BADD-9422-B987-C9D7ED94E89C}"/>
              </a:ext>
            </a:extLst>
          </p:cNvPr>
          <p:cNvCxnSpPr>
            <a:cxnSpLocks/>
            <a:stCxn id="15" idx="1"/>
            <a:endCxn id="12" idx="2"/>
          </p:cNvCxnSpPr>
          <p:nvPr/>
        </p:nvCxnSpPr>
        <p:spPr bwMode="gray">
          <a:xfrm rot="10800000">
            <a:off x="1148796" y="3140360"/>
            <a:ext cx="166832" cy="66401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30">
            <a:extLst>
              <a:ext uri="{FF2B5EF4-FFF2-40B4-BE49-F238E27FC236}">
                <a16:creationId xmlns:a16="http://schemas.microsoft.com/office/drawing/2014/main" id="{01D12321-0694-59A4-BA1E-B84455281871}"/>
              </a:ext>
            </a:extLst>
          </p:cNvPr>
          <p:cNvCxnSpPr>
            <a:cxnSpLocks/>
            <a:stCxn id="16" idx="1"/>
            <a:endCxn id="12" idx="2"/>
          </p:cNvCxnSpPr>
          <p:nvPr/>
        </p:nvCxnSpPr>
        <p:spPr bwMode="gray">
          <a:xfrm rot="10800000">
            <a:off x="1148796" y="3140361"/>
            <a:ext cx="166832" cy="163645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DF25949D-8128-CD22-6256-3024A510F2A1}"/>
              </a:ext>
            </a:extLst>
          </p:cNvPr>
          <p:cNvSpPr txBox="1">
            <a:spLocks/>
          </p:cNvSpPr>
          <p:nvPr/>
        </p:nvSpPr>
        <p:spPr bwMode="gray">
          <a:xfrm>
            <a:off x="1315627" y="349580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{name_5}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{name_5_position}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0B2E6-A9C7-0084-1D25-A27216396262}"/>
              </a:ext>
            </a:extLst>
          </p:cNvPr>
          <p:cNvSpPr txBox="1">
            <a:spLocks/>
          </p:cNvSpPr>
          <p:nvPr/>
        </p:nvSpPr>
        <p:spPr bwMode="gray">
          <a:xfrm>
            <a:off x="1315627" y="4468250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{name_6}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{name_6_position}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35F35C1A-5F9F-9E3B-640A-D2CB0CD36C66}"/>
              </a:ext>
            </a:extLst>
          </p:cNvPr>
          <p:cNvSpPr txBox="1">
            <a:spLocks/>
          </p:cNvSpPr>
          <p:nvPr/>
        </p:nvSpPr>
        <p:spPr bwMode="gray">
          <a:xfrm>
            <a:off x="1315627" y="544076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{name_7}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{name_7_position}</a:t>
            </a:r>
          </a:p>
        </p:txBody>
      </p:sp>
      <p:cxnSp>
        <p:nvCxnSpPr>
          <p:cNvPr id="18" name="Gewinkelte Verbindung 30">
            <a:extLst>
              <a:ext uri="{FF2B5EF4-FFF2-40B4-BE49-F238E27FC236}">
                <a16:creationId xmlns:a16="http://schemas.microsoft.com/office/drawing/2014/main" id="{1AA54395-627C-EFBC-CB63-AC879262BD8F}"/>
              </a:ext>
            </a:extLst>
          </p:cNvPr>
          <p:cNvCxnSpPr>
            <a:cxnSpLocks/>
            <a:stCxn id="17" idx="1"/>
            <a:endCxn id="12" idx="2"/>
          </p:cNvCxnSpPr>
          <p:nvPr/>
        </p:nvCxnSpPr>
        <p:spPr bwMode="gray">
          <a:xfrm rot="10800000">
            <a:off x="1148796" y="3140361"/>
            <a:ext cx="166832" cy="260897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8">
            <a:extLst>
              <a:ext uri="{FF2B5EF4-FFF2-40B4-BE49-F238E27FC236}">
                <a16:creationId xmlns:a16="http://schemas.microsoft.com/office/drawing/2014/main" id="{904349F0-E8F5-155D-A94A-A766E484AC03}"/>
              </a:ext>
            </a:extLst>
          </p:cNvPr>
          <p:cNvSpPr>
            <a:spLocks/>
          </p:cNvSpPr>
          <p:nvPr/>
        </p:nvSpPr>
        <p:spPr>
          <a:xfrm>
            <a:off x="4527054" y="2810135"/>
            <a:ext cx="352916" cy="330226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Gewinkelte Verbindung 32">
            <a:extLst>
              <a:ext uri="{FF2B5EF4-FFF2-40B4-BE49-F238E27FC236}">
                <a16:creationId xmlns:a16="http://schemas.microsoft.com/office/drawing/2014/main" id="{F8B2011F-5A9C-21F1-BB5F-FC82E9902C28}"/>
              </a:ext>
            </a:extLst>
          </p:cNvPr>
          <p:cNvCxnSpPr>
            <a:cxnSpLocks/>
            <a:stCxn id="22" idx="1"/>
            <a:endCxn id="19" idx="2"/>
          </p:cNvCxnSpPr>
          <p:nvPr/>
        </p:nvCxnSpPr>
        <p:spPr bwMode="gray">
          <a:xfrm rot="10800000">
            <a:off x="4703512" y="3140361"/>
            <a:ext cx="176458" cy="66394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33">
            <a:extLst>
              <a:ext uri="{FF2B5EF4-FFF2-40B4-BE49-F238E27FC236}">
                <a16:creationId xmlns:a16="http://schemas.microsoft.com/office/drawing/2014/main" id="{0616CF17-F220-004A-1D44-4596340238DD}"/>
              </a:ext>
            </a:extLst>
          </p:cNvPr>
          <p:cNvCxnSpPr>
            <a:cxnSpLocks/>
            <a:stCxn id="23" idx="1"/>
            <a:endCxn id="19" idx="2"/>
          </p:cNvCxnSpPr>
          <p:nvPr/>
        </p:nvCxnSpPr>
        <p:spPr bwMode="gray">
          <a:xfrm rot="10800000">
            <a:off x="4703512" y="3140361"/>
            <a:ext cx="176458" cy="1636457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86161F24-42F6-13DB-A719-95EAC7708950}"/>
              </a:ext>
            </a:extLst>
          </p:cNvPr>
          <p:cNvSpPr txBox="1">
            <a:spLocks/>
          </p:cNvSpPr>
          <p:nvPr/>
        </p:nvSpPr>
        <p:spPr bwMode="gray">
          <a:xfrm>
            <a:off x="4879970" y="3495737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{name_8}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{name_8_position}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0A6E9CD8-63AF-F053-53D0-2CE63EB7F872}"/>
              </a:ext>
            </a:extLst>
          </p:cNvPr>
          <p:cNvSpPr txBox="1">
            <a:spLocks/>
          </p:cNvSpPr>
          <p:nvPr/>
        </p:nvSpPr>
        <p:spPr bwMode="gray">
          <a:xfrm>
            <a:off x="4879970" y="4468250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{name_9}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{name_9_position}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EB59F04C-EE90-5DF5-DD5B-FD6668A318D0}"/>
              </a:ext>
            </a:extLst>
          </p:cNvPr>
          <p:cNvSpPr txBox="1">
            <a:spLocks/>
          </p:cNvSpPr>
          <p:nvPr/>
        </p:nvSpPr>
        <p:spPr bwMode="gray">
          <a:xfrm>
            <a:off x="4879970" y="544076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{name_10}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{name_10_position}</a:t>
            </a:r>
          </a:p>
        </p:txBody>
      </p:sp>
      <p:cxnSp>
        <p:nvCxnSpPr>
          <p:cNvPr id="25" name="Gewinkelte Verbindung 33">
            <a:extLst>
              <a:ext uri="{FF2B5EF4-FFF2-40B4-BE49-F238E27FC236}">
                <a16:creationId xmlns:a16="http://schemas.microsoft.com/office/drawing/2014/main" id="{2AE5085B-50EC-4DE0-6CD6-804B9337CDBA}"/>
              </a:ext>
            </a:extLst>
          </p:cNvPr>
          <p:cNvCxnSpPr>
            <a:cxnSpLocks/>
            <a:stCxn id="24" idx="1"/>
            <a:endCxn id="19" idx="2"/>
          </p:cNvCxnSpPr>
          <p:nvPr/>
        </p:nvCxnSpPr>
        <p:spPr bwMode="gray">
          <a:xfrm rot="10800000">
            <a:off x="4703512" y="3140361"/>
            <a:ext cx="176458" cy="260897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9">
            <a:extLst>
              <a:ext uri="{FF2B5EF4-FFF2-40B4-BE49-F238E27FC236}">
                <a16:creationId xmlns:a16="http://schemas.microsoft.com/office/drawing/2014/main" id="{546F527A-8F88-1E68-1BE9-57973DA0643A}"/>
              </a:ext>
            </a:extLst>
          </p:cNvPr>
          <p:cNvSpPr>
            <a:spLocks/>
          </p:cNvSpPr>
          <p:nvPr/>
        </p:nvSpPr>
        <p:spPr>
          <a:xfrm>
            <a:off x="8091397" y="2792122"/>
            <a:ext cx="372166" cy="348238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7" name="Gewinkelte Verbindung 35">
            <a:extLst>
              <a:ext uri="{FF2B5EF4-FFF2-40B4-BE49-F238E27FC236}">
                <a16:creationId xmlns:a16="http://schemas.microsoft.com/office/drawing/2014/main" id="{F810C218-15D0-F73D-8EE4-D01862E758F1}"/>
              </a:ext>
            </a:extLst>
          </p:cNvPr>
          <p:cNvCxnSpPr>
            <a:cxnSpLocks/>
            <a:stCxn id="26" idx="2"/>
            <a:endCxn id="30" idx="1"/>
          </p:cNvCxnSpPr>
          <p:nvPr/>
        </p:nvCxnSpPr>
        <p:spPr bwMode="gray">
          <a:xfrm rot="16200000" flipH="1">
            <a:off x="7542668" y="3875172"/>
            <a:ext cx="1636458" cy="16683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36">
            <a:extLst>
              <a:ext uri="{FF2B5EF4-FFF2-40B4-BE49-F238E27FC236}">
                <a16:creationId xmlns:a16="http://schemas.microsoft.com/office/drawing/2014/main" id="{FBF03D9D-0511-2ECC-9A30-2C8DA92970A9}"/>
              </a:ext>
            </a:extLst>
          </p:cNvPr>
          <p:cNvCxnSpPr>
            <a:cxnSpLocks/>
            <a:stCxn id="26" idx="2"/>
            <a:endCxn id="31" idx="1"/>
          </p:cNvCxnSpPr>
          <p:nvPr/>
        </p:nvCxnSpPr>
        <p:spPr bwMode="gray">
          <a:xfrm rot="16200000" flipH="1">
            <a:off x="7056411" y="4361429"/>
            <a:ext cx="2608971" cy="16683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B529DA5E-1221-BA77-4EB9-B4D979353CEA}"/>
              </a:ext>
            </a:extLst>
          </p:cNvPr>
          <p:cNvSpPr txBox="1">
            <a:spLocks/>
          </p:cNvSpPr>
          <p:nvPr/>
        </p:nvSpPr>
        <p:spPr bwMode="gray">
          <a:xfrm>
            <a:off x="8444313" y="349580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{name_11}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{name_11_position}</a:t>
            </a:r>
          </a:p>
        </p:txBody>
      </p:sp>
      <p:sp>
        <p:nvSpPr>
          <p:cNvPr id="30" name="Textplatzhalter 7">
            <a:extLst>
              <a:ext uri="{FF2B5EF4-FFF2-40B4-BE49-F238E27FC236}">
                <a16:creationId xmlns:a16="http://schemas.microsoft.com/office/drawing/2014/main" id="{5CF64125-26F6-BF51-4856-BC9762CC9D74}"/>
              </a:ext>
            </a:extLst>
          </p:cNvPr>
          <p:cNvSpPr txBox="1">
            <a:spLocks/>
          </p:cNvSpPr>
          <p:nvPr/>
        </p:nvSpPr>
        <p:spPr bwMode="gray">
          <a:xfrm>
            <a:off x="8444313" y="4468250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{name_12}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{name_12_position}</a:t>
            </a: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9F2F24D2-BD8A-CF4C-59AB-6ED04608D89D}"/>
              </a:ext>
            </a:extLst>
          </p:cNvPr>
          <p:cNvSpPr txBox="1">
            <a:spLocks/>
          </p:cNvSpPr>
          <p:nvPr/>
        </p:nvSpPr>
        <p:spPr bwMode="gray">
          <a:xfrm>
            <a:off x="8444313" y="5440763"/>
            <a:ext cx="2784975" cy="61713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{name_13</a:t>
            </a:r>
            <a:br>
              <a:rPr lang="en-US" altLang="zh-CN" sz="1400" dirty="0">
                <a:solidFill>
                  <a:srgbClr val="1A7449"/>
                </a:solidFill>
                <a:ea typeface="理想品牌字体 2022"/>
              </a:rPr>
            </a:br>
            <a:r>
              <a:rPr lang="en-US" altLang="zh-CN" sz="1400" dirty="0">
                <a:solidFill>
                  <a:srgbClr val="575757"/>
                </a:solidFill>
                <a:ea typeface="理想品牌字体 2022"/>
              </a:rPr>
              <a:t>{name_13_position}</a:t>
            </a:r>
          </a:p>
        </p:txBody>
      </p:sp>
      <p:cxnSp>
        <p:nvCxnSpPr>
          <p:cNvPr id="32" name="Gewinkelte Verbindung 35">
            <a:extLst>
              <a:ext uri="{FF2B5EF4-FFF2-40B4-BE49-F238E27FC236}">
                <a16:creationId xmlns:a16="http://schemas.microsoft.com/office/drawing/2014/main" id="{D6FE0372-B96C-54AB-CE51-AA544195CBBD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 bwMode="gray">
          <a:xfrm rot="16200000" flipH="1">
            <a:off x="8028891" y="3388949"/>
            <a:ext cx="664011" cy="16683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51">
            <a:extLst>
              <a:ext uri="{FF2B5EF4-FFF2-40B4-BE49-F238E27FC236}">
                <a16:creationId xmlns:a16="http://schemas.microsoft.com/office/drawing/2014/main" id="{95566F89-5B05-9656-D793-DF4DFB441EC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3477" y="1583545"/>
            <a:ext cx="551467" cy="551467"/>
          </a:xfrm>
          <a:prstGeom prst="rect">
            <a:avLst/>
          </a:prstGeom>
        </p:spPr>
      </p:pic>
      <p:pic>
        <p:nvPicPr>
          <p:cNvPr id="34" name="Grafik 52">
            <a:extLst>
              <a:ext uri="{FF2B5EF4-FFF2-40B4-BE49-F238E27FC236}">
                <a16:creationId xmlns:a16="http://schemas.microsoft.com/office/drawing/2014/main" id="{9700BE38-AF56-8D1D-53E9-917242E2A1A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3477" y="2555979"/>
            <a:ext cx="551467" cy="551467"/>
          </a:xfrm>
          <a:prstGeom prst="rect">
            <a:avLst/>
          </a:prstGeom>
        </p:spPr>
      </p:pic>
      <p:pic>
        <p:nvPicPr>
          <p:cNvPr id="35" name="Grafik 53">
            <a:extLst>
              <a:ext uri="{FF2B5EF4-FFF2-40B4-BE49-F238E27FC236}">
                <a16:creationId xmlns:a16="http://schemas.microsoft.com/office/drawing/2014/main" id="{29476F7E-0DAC-9B09-1F29-64B1B58F1CA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5054" y="2555979"/>
            <a:ext cx="551467" cy="551467"/>
          </a:xfrm>
          <a:prstGeom prst="rect">
            <a:avLst/>
          </a:prstGeom>
        </p:spPr>
      </p:pic>
      <p:pic>
        <p:nvPicPr>
          <p:cNvPr id="36" name="Grafik 54">
            <a:extLst>
              <a:ext uri="{FF2B5EF4-FFF2-40B4-BE49-F238E27FC236}">
                <a16:creationId xmlns:a16="http://schemas.microsoft.com/office/drawing/2014/main" id="{76D46CC7-B0E5-9CCE-8D0C-5C664D19A19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77820" y="2555979"/>
            <a:ext cx="551467" cy="551467"/>
          </a:xfrm>
          <a:prstGeom prst="rect">
            <a:avLst/>
          </a:prstGeom>
        </p:spPr>
      </p:pic>
      <p:pic>
        <p:nvPicPr>
          <p:cNvPr id="37" name="Grafik 55">
            <a:extLst>
              <a:ext uri="{FF2B5EF4-FFF2-40B4-BE49-F238E27FC236}">
                <a16:creationId xmlns:a16="http://schemas.microsoft.com/office/drawing/2014/main" id="{9A7B716E-747F-39E3-5D85-D0DA1F798AB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477" y="3528492"/>
            <a:ext cx="551467" cy="551467"/>
          </a:xfrm>
          <a:prstGeom prst="rect">
            <a:avLst/>
          </a:prstGeom>
        </p:spPr>
      </p:pic>
      <p:pic>
        <p:nvPicPr>
          <p:cNvPr id="38" name="Grafik 56">
            <a:extLst>
              <a:ext uri="{FF2B5EF4-FFF2-40B4-BE49-F238E27FC236}">
                <a16:creationId xmlns:a16="http://schemas.microsoft.com/office/drawing/2014/main" id="{C256F461-411A-D76B-F749-F4F4C92896E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054" y="3528492"/>
            <a:ext cx="551467" cy="551467"/>
          </a:xfrm>
          <a:prstGeom prst="rect">
            <a:avLst/>
          </a:prstGeom>
        </p:spPr>
      </p:pic>
      <p:pic>
        <p:nvPicPr>
          <p:cNvPr id="39" name="Grafik 57">
            <a:extLst>
              <a:ext uri="{FF2B5EF4-FFF2-40B4-BE49-F238E27FC236}">
                <a16:creationId xmlns:a16="http://schemas.microsoft.com/office/drawing/2014/main" id="{5383E170-F8D2-7BAE-5FB1-010E635A5D3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77820" y="3528492"/>
            <a:ext cx="551467" cy="551467"/>
          </a:xfrm>
          <a:prstGeom prst="rect">
            <a:avLst/>
          </a:prstGeom>
        </p:spPr>
      </p:pic>
      <p:pic>
        <p:nvPicPr>
          <p:cNvPr id="40" name="Grafik 58">
            <a:extLst>
              <a:ext uri="{FF2B5EF4-FFF2-40B4-BE49-F238E27FC236}">
                <a16:creationId xmlns:a16="http://schemas.microsoft.com/office/drawing/2014/main" id="{23966B34-CC6C-8388-9C2C-EE96A3BE58DF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477" y="4501085"/>
            <a:ext cx="551467" cy="551467"/>
          </a:xfrm>
          <a:prstGeom prst="rect">
            <a:avLst/>
          </a:prstGeom>
        </p:spPr>
      </p:pic>
      <p:pic>
        <p:nvPicPr>
          <p:cNvPr id="41" name="Grafik 59">
            <a:extLst>
              <a:ext uri="{FF2B5EF4-FFF2-40B4-BE49-F238E27FC236}">
                <a16:creationId xmlns:a16="http://schemas.microsoft.com/office/drawing/2014/main" id="{4E2FA6F3-AE50-CA1D-63E2-DDC5E12651C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054" y="4501085"/>
            <a:ext cx="551467" cy="551467"/>
          </a:xfrm>
          <a:prstGeom prst="rect">
            <a:avLst/>
          </a:prstGeom>
        </p:spPr>
      </p:pic>
      <p:pic>
        <p:nvPicPr>
          <p:cNvPr id="42" name="Grafik 60">
            <a:extLst>
              <a:ext uri="{FF2B5EF4-FFF2-40B4-BE49-F238E27FC236}">
                <a16:creationId xmlns:a16="http://schemas.microsoft.com/office/drawing/2014/main" id="{AC02C859-C566-9E22-5DA3-3F812264052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77820" y="4501085"/>
            <a:ext cx="551467" cy="551467"/>
          </a:xfrm>
          <a:prstGeom prst="rect">
            <a:avLst/>
          </a:prstGeom>
        </p:spPr>
      </p:pic>
      <p:pic>
        <p:nvPicPr>
          <p:cNvPr id="43" name="Grafik 61">
            <a:extLst>
              <a:ext uri="{FF2B5EF4-FFF2-40B4-BE49-F238E27FC236}">
                <a16:creationId xmlns:a16="http://schemas.microsoft.com/office/drawing/2014/main" id="{D4B93427-827C-846E-1E54-CF5349E4D0F8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3477" y="5473598"/>
            <a:ext cx="551467" cy="551467"/>
          </a:xfrm>
          <a:prstGeom prst="rect">
            <a:avLst/>
          </a:prstGeom>
        </p:spPr>
      </p:pic>
      <p:pic>
        <p:nvPicPr>
          <p:cNvPr id="45" name="Grafik 62">
            <a:extLst>
              <a:ext uri="{FF2B5EF4-FFF2-40B4-BE49-F238E27FC236}">
                <a16:creationId xmlns:a16="http://schemas.microsoft.com/office/drawing/2014/main" id="{E772F064-800D-B631-F4C7-09E2DFDBF9D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45054" y="5473598"/>
            <a:ext cx="551467" cy="551467"/>
          </a:xfrm>
          <a:prstGeom prst="rect">
            <a:avLst/>
          </a:prstGeom>
        </p:spPr>
      </p:pic>
      <p:pic>
        <p:nvPicPr>
          <p:cNvPr id="46" name="Grafik 63">
            <a:extLst>
              <a:ext uri="{FF2B5EF4-FFF2-40B4-BE49-F238E27FC236}">
                <a16:creationId xmlns:a16="http://schemas.microsoft.com/office/drawing/2014/main" id="{926545E6-2DA2-6D68-9C75-28D633358325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77820" y="5473598"/>
            <a:ext cx="551467" cy="551467"/>
          </a:xfrm>
          <a:prstGeom prst="rect">
            <a:avLst/>
          </a:prstGeom>
        </p:spPr>
      </p:pic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122589EA-CBEA-6D7D-E7C2-D32A5617211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3841153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188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{}</dc:title>
  <dc:creator>后梦雪</dc:creator>
  <cp:lastModifiedBy>后梦雪</cp:lastModifiedBy>
  <cp:revision>4</cp:revision>
  <dcterms:created xsi:type="dcterms:W3CDTF">2025-08-28T03:01:39Z</dcterms:created>
  <dcterms:modified xsi:type="dcterms:W3CDTF">2025-08-28T08:47:03Z</dcterms:modified>
</cp:coreProperties>
</file>