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936D-A629-4DA0-B74F-0BD6BEC97B58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84F28-6969-4528-A06D-C9AC64974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3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021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8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6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5512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2" name="Gewinkelte Verbindung 20">
            <a:extLst>
              <a:ext uri="{FF2B5EF4-FFF2-40B4-BE49-F238E27FC236}">
                <a16:creationId xmlns:a16="http://schemas.microsoft.com/office/drawing/2014/main" id="{44015F2F-DB20-595C-4938-41735309BB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 bwMode="gray">
          <a:xfrm rot="5400000">
            <a:off x="3810448" y="-11061"/>
            <a:ext cx="278038" cy="4293066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1">
            <a:extLst>
              <a:ext uri="{FF2B5EF4-FFF2-40B4-BE49-F238E27FC236}">
                <a16:creationId xmlns:a16="http://schemas.microsoft.com/office/drawing/2014/main" id="{B0D091E4-CD78-C9FD-BF16-0E3503E1DF4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 bwMode="gray">
          <a:xfrm rot="5400000">
            <a:off x="4883715" y="1062206"/>
            <a:ext cx="278038" cy="2146533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22">
            <a:extLst>
              <a:ext uri="{FF2B5EF4-FFF2-40B4-BE49-F238E27FC236}">
                <a16:creationId xmlns:a16="http://schemas.microsoft.com/office/drawing/2014/main" id="{AE0F0279-6B15-97E8-4F4C-F8EF97D04419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gray">
          <a:xfrm>
            <a:off x="6096000" y="1996453"/>
            <a:ext cx="0" cy="278038"/>
          </a:xfrm>
          <a:prstGeom prst="straightConnector1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23">
            <a:extLst>
              <a:ext uri="{FF2B5EF4-FFF2-40B4-BE49-F238E27FC236}">
                <a16:creationId xmlns:a16="http://schemas.microsoft.com/office/drawing/2014/main" id="{F451DB80-B957-53F1-C321-6B86DC26245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 bwMode="gray">
          <a:xfrm rot="16200000" flipH="1">
            <a:off x="7030247" y="1062206"/>
            <a:ext cx="278038" cy="2146532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24">
            <a:extLst>
              <a:ext uri="{FF2B5EF4-FFF2-40B4-BE49-F238E27FC236}">
                <a16:creationId xmlns:a16="http://schemas.microsoft.com/office/drawing/2014/main" id="{B0815FBC-E429-C8A4-C5E4-BD33F8799DE0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 bwMode="gray">
          <a:xfrm rot="16200000" flipH="1">
            <a:off x="8103514" y="-11061"/>
            <a:ext cx="278038" cy="4293066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4434B1B-8BA9-13B5-E727-240ECB0A3C20}"/>
              </a:ext>
            </a:extLst>
          </p:cNvPr>
          <p:cNvSpPr txBox="1">
            <a:spLocks/>
          </p:cNvSpPr>
          <p:nvPr/>
        </p:nvSpPr>
        <p:spPr bwMode="gray">
          <a:xfrm>
            <a:off x="4115726" y="1557338"/>
            <a:ext cx="3960547" cy="43911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C81DC74A-EAB6-AF87-361F-A6AB8B2BE033}"/>
              </a:ext>
            </a:extLst>
          </p:cNvPr>
          <p:cNvSpPr>
            <a:spLocks/>
          </p:cNvSpPr>
          <p:nvPr/>
        </p:nvSpPr>
        <p:spPr>
          <a:xfrm>
            <a:off x="895927" y="2665966"/>
            <a:ext cx="211418" cy="197824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4850B8BB-C103-FDD3-A12A-D40D6CA3D0FD}"/>
              </a:ext>
            </a:extLst>
          </p:cNvPr>
          <p:cNvSpPr>
            <a:spLocks/>
          </p:cNvSpPr>
          <p:nvPr/>
        </p:nvSpPr>
        <p:spPr>
          <a:xfrm>
            <a:off x="3042460" y="2644218"/>
            <a:ext cx="234659" cy="219572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01472C66-A748-D403-3C5E-3FD5810B6645}"/>
              </a:ext>
            </a:extLst>
          </p:cNvPr>
          <p:cNvSpPr>
            <a:spLocks/>
          </p:cNvSpPr>
          <p:nvPr/>
        </p:nvSpPr>
        <p:spPr>
          <a:xfrm>
            <a:off x="5188991" y="2655575"/>
            <a:ext cx="222522" cy="20821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hteck 7">
            <a:extLst>
              <a:ext uri="{FF2B5EF4-FFF2-40B4-BE49-F238E27FC236}">
                <a16:creationId xmlns:a16="http://schemas.microsoft.com/office/drawing/2014/main" id="{0440757E-FCC1-5B0A-3E2A-320F07B9528F}"/>
              </a:ext>
            </a:extLst>
          </p:cNvPr>
          <p:cNvSpPr>
            <a:spLocks/>
          </p:cNvSpPr>
          <p:nvPr/>
        </p:nvSpPr>
        <p:spPr>
          <a:xfrm>
            <a:off x="7335524" y="2644218"/>
            <a:ext cx="234659" cy="219572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hteck 8">
            <a:extLst>
              <a:ext uri="{FF2B5EF4-FFF2-40B4-BE49-F238E27FC236}">
                <a16:creationId xmlns:a16="http://schemas.microsoft.com/office/drawing/2014/main" id="{A1EBD759-D2BE-9C17-2D0B-7E49D5D4107E}"/>
              </a:ext>
            </a:extLst>
          </p:cNvPr>
          <p:cNvSpPr>
            <a:spLocks/>
          </p:cNvSpPr>
          <p:nvPr/>
        </p:nvSpPr>
        <p:spPr>
          <a:xfrm>
            <a:off x="9482058" y="2644218"/>
            <a:ext cx="234659" cy="219572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9FCA4D1-64A9-0830-CF4F-07B043168A97}"/>
              </a:ext>
            </a:extLst>
          </p:cNvPr>
          <p:cNvSpPr txBox="1">
            <a:spLocks/>
          </p:cNvSpPr>
          <p:nvPr/>
        </p:nvSpPr>
        <p:spPr bwMode="gray">
          <a:xfrm>
            <a:off x="895927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62EA33A-55E3-9BDE-58CF-D43A4A2F1679}"/>
              </a:ext>
            </a:extLst>
          </p:cNvPr>
          <p:cNvSpPr txBox="1">
            <a:spLocks/>
          </p:cNvSpPr>
          <p:nvPr/>
        </p:nvSpPr>
        <p:spPr bwMode="gray">
          <a:xfrm>
            <a:off x="3042460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</a:rPr>
              <a:t>{bullet_2}</a:t>
            </a:r>
            <a:endParaRPr lang="en-US" altLang="zh-CN" sz="1200" b="1" dirty="0">
              <a:solidFill>
                <a:srgbClr val="03522D"/>
              </a:solidFill>
            </a:endParaRP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D6EBBD92-4227-92CE-0A03-7F621AF99A06}"/>
              </a:ext>
            </a:extLst>
          </p:cNvPr>
          <p:cNvSpPr txBox="1">
            <a:spLocks/>
          </p:cNvSpPr>
          <p:nvPr/>
        </p:nvSpPr>
        <p:spPr bwMode="gray">
          <a:xfrm>
            <a:off x="5188993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</a:rPr>
              <a:t>{bullet_3}</a:t>
            </a:r>
            <a:endParaRPr lang="en-US" altLang="zh-CN" sz="1200" b="1" dirty="0">
              <a:solidFill>
                <a:srgbClr val="03522D"/>
              </a:solidFill>
            </a:endParaRP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B32F8FA3-6818-794D-2077-ACAD0CCAF427}"/>
              </a:ext>
            </a:extLst>
          </p:cNvPr>
          <p:cNvSpPr txBox="1">
            <a:spLocks/>
          </p:cNvSpPr>
          <p:nvPr/>
        </p:nvSpPr>
        <p:spPr bwMode="gray">
          <a:xfrm>
            <a:off x="7335525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</a:rPr>
              <a:t>{bullet_4}</a:t>
            </a:r>
            <a:endParaRPr lang="en-US" altLang="zh-CN" sz="1200" b="1" dirty="0">
              <a:solidFill>
                <a:srgbClr val="03522D"/>
              </a:solidFill>
            </a:endParaRP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4B092DDD-92C3-BCB9-EFBF-5597DA193359}"/>
              </a:ext>
            </a:extLst>
          </p:cNvPr>
          <p:cNvSpPr txBox="1">
            <a:spLocks/>
          </p:cNvSpPr>
          <p:nvPr/>
        </p:nvSpPr>
        <p:spPr bwMode="gray">
          <a:xfrm>
            <a:off x="9482059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</a:rPr>
              <a:t>{bullet_5}</a:t>
            </a:r>
            <a:endParaRPr lang="en-US" altLang="zh-CN" sz="1200" b="1" dirty="0">
              <a:solidFill>
                <a:srgbClr val="03522D"/>
              </a:solidFill>
            </a:endParaRPr>
          </a:p>
        </p:txBody>
      </p:sp>
      <p:cxnSp>
        <p:nvCxnSpPr>
          <p:cNvPr id="21" name="Gewinkelte Verbindung 26">
            <a:extLst>
              <a:ext uri="{FF2B5EF4-FFF2-40B4-BE49-F238E27FC236}">
                <a16:creationId xmlns:a16="http://schemas.microsoft.com/office/drawing/2014/main" id="{2CFA4FBD-1A40-B781-13CC-249D907C25D3}"/>
              </a:ext>
            </a:extLst>
          </p:cNvPr>
          <p:cNvCxnSpPr>
            <a:cxnSpLocks/>
            <a:stCxn id="31" idx="1"/>
            <a:endCxn id="11" idx="2"/>
          </p:cNvCxnSpPr>
          <p:nvPr/>
        </p:nvCxnSpPr>
        <p:spPr bwMode="gray">
          <a:xfrm rot="10800000">
            <a:off x="1001637" y="2863790"/>
            <a:ext cx="241091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7">
            <a:extLst>
              <a:ext uri="{FF2B5EF4-FFF2-40B4-BE49-F238E27FC236}">
                <a16:creationId xmlns:a16="http://schemas.microsoft.com/office/drawing/2014/main" id="{FB85DE6C-6732-B539-3356-053AA417C3A5}"/>
              </a:ext>
            </a:extLst>
          </p:cNvPr>
          <p:cNvCxnSpPr>
            <a:cxnSpLocks/>
            <a:stCxn id="11" idx="2"/>
            <a:endCxn id="41" idx="1"/>
          </p:cNvCxnSpPr>
          <p:nvPr/>
        </p:nvCxnSpPr>
        <p:spPr bwMode="gray">
          <a:xfrm rot="16200000" flipH="1">
            <a:off x="-212565" y="4077990"/>
            <a:ext cx="2669493" cy="24109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9">
            <a:extLst>
              <a:ext uri="{FF2B5EF4-FFF2-40B4-BE49-F238E27FC236}">
                <a16:creationId xmlns:a16="http://schemas.microsoft.com/office/drawing/2014/main" id="{5F1D3208-FF55-6C59-760D-3963C2EF06B4}"/>
              </a:ext>
            </a:extLst>
          </p:cNvPr>
          <p:cNvCxnSpPr>
            <a:cxnSpLocks/>
            <a:stCxn id="32" idx="1"/>
            <a:endCxn id="12" idx="2"/>
          </p:cNvCxnSpPr>
          <p:nvPr/>
        </p:nvCxnSpPr>
        <p:spPr bwMode="gray">
          <a:xfrm rot="10800000">
            <a:off x="3159790" y="2863790"/>
            <a:ext cx="240177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30">
            <a:extLst>
              <a:ext uri="{FF2B5EF4-FFF2-40B4-BE49-F238E27FC236}">
                <a16:creationId xmlns:a16="http://schemas.microsoft.com/office/drawing/2014/main" id="{DBD63005-9474-EC86-77BF-895444914FFE}"/>
              </a:ext>
            </a:extLst>
          </p:cNvPr>
          <p:cNvCxnSpPr>
            <a:cxnSpLocks/>
            <a:stCxn id="37" idx="1"/>
            <a:endCxn id="12" idx="2"/>
          </p:cNvCxnSpPr>
          <p:nvPr/>
        </p:nvCxnSpPr>
        <p:spPr bwMode="gray">
          <a:xfrm rot="10800000">
            <a:off x="3159790" y="2863791"/>
            <a:ext cx="240177" cy="165730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32">
            <a:extLst>
              <a:ext uri="{FF2B5EF4-FFF2-40B4-BE49-F238E27FC236}">
                <a16:creationId xmlns:a16="http://schemas.microsoft.com/office/drawing/2014/main" id="{6E9C71C0-106D-473B-6948-B3656F39736D}"/>
              </a:ext>
            </a:extLst>
          </p:cNvPr>
          <p:cNvCxnSpPr>
            <a:cxnSpLocks/>
            <a:stCxn id="33" idx="1"/>
            <a:endCxn id="13" idx="2"/>
          </p:cNvCxnSpPr>
          <p:nvPr/>
        </p:nvCxnSpPr>
        <p:spPr bwMode="gray">
          <a:xfrm rot="10800000">
            <a:off x="5300253" y="2863790"/>
            <a:ext cx="246246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33">
            <a:extLst>
              <a:ext uri="{FF2B5EF4-FFF2-40B4-BE49-F238E27FC236}">
                <a16:creationId xmlns:a16="http://schemas.microsoft.com/office/drawing/2014/main" id="{970990D5-C085-9D09-0F56-5AA9ABB18E73}"/>
              </a:ext>
            </a:extLst>
          </p:cNvPr>
          <p:cNvCxnSpPr>
            <a:cxnSpLocks/>
            <a:stCxn id="38" idx="1"/>
            <a:endCxn id="13" idx="2"/>
          </p:cNvCxnSpPr>
          <p:nvPr/>
        </p:nvCxnSpPr>
        <p:spPr bwMode="gray">
          <a:xfrm rot="10800000">
            <a:off x="5300253" y="2863791"/>
            <a:ext cx="246246" cy="165730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35">
            <a:extLst>
              <a:ext uri="{FF2B5EF4-FFF2-40B4-BE49-F238E27FC236}">
                <a16:creationId xmlns:a16="http://schemas.microsoft.com/office/drawing/2014/main" id="{41D22E5F-B799-78FD-4C0F-723087CEB84E}"/>
              </a:ext>
            </a:extLst>
          </p:cNvPr>
          <p:cNvCxnSpPr>
            <a:cxnSpLocks/>
            <a:stCxn id="14" idx="2"/>
            <a:endCxn id="39" idx="1"/>
          </p:cNvCxnSpPr>
          <p:nvPr/>
        </p:nvCxnSpPr>
        <p:spPr bwMode="gray">
          <a:xfrm rot="16200000" flipH="1">
            <a:off x="6744292" y="3572352"/>
            <a:ext cx="1657303" cy="24017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36">
            <a:extLst>
              <a:ext uri="{FF2B5EF4-FFF2-40B4-BE49-F238E27FC236}">
                <a16:creationId xmlns:a16="http://schemas.microsoft.com/office/drawing/2014/main" id="{8DA78703-6549-A9E9-24C6-5F4567B1CDBF}"/>
              </a:ext>
            </a:extLst>
          </p:cNvPr>
          <p:cNvCxnSpPr>
            <a:cxnSpLocks/>
            <a:stCxn id="14" idx="2"/>
            <a:endCxn id="45" idx="1"/>
          </p:cNvCxnSpPr>
          <p:nvPr/>
        </p:nvCxnSpPr>
        <p:spPr bwMode="gray">
          <a:xfrm rot="16200000" flipH="1">
            <a:off x="6238197" y="4078447"/>
            <a:ext cx="2669493" cy="24017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38">
            <a:extLst>
              <a:ext uri="{FF2B5EF4-FFF2-40B4-BE49-F238E27FC236}">
                <a16:creationId xmlns:a16="http://schemas.microsoft.com/office/drawing/2014/main" id="{DA37BF67-7BD1-E3A4-FF63-854C320CA298}"/>
              </a:ext>
            </a:extLst>
          </p:cNvPr>
          <p:cNvCxnSpPr>
            <a:cxnSpLocks/>
            <a:stCxn id="35" idx="1"/>
            <a:endCxn id="15" idx="2"/>
          </p:cNvCxnSpPr>
          <p:nvPr/>
        </p:nvCxnSpPr>
        <p:spPr bwMode="gray">
          <a:xfrm rot="10800000">
            <a:off x="9599389" y="2863790"/>
            <a:ext cx="240177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39">
            <a:extLst>
              <a:ext uri="{FF2B5EF4-FFF2-40B4-BE49-F238E27FC236}">
                <a16:creationId xmlns:a16="http://schemas.microsoft.com/office/drawing/2014/main" id="{0D1B47B8-63FC-7CD3-16C2-DE2B596165A9}"/>
              </a:ext>
            </a:extLst>
          </p:cNvPr>
          <p:cNvCxnSpPr>
            <a:cxnSpLocks/>
            <a:stCxn id="40" idx="1"/>
            <a:endCxn id="15" idx="2"/>
          </p:cNvCxnSpPr>
          <p:nvPr/>
        </p:nvCxnSpPr>
        <p:spPr bwMode="gray">
          <a:xfrm rot="10800000">
            <a:off x="9599389" y="2863791"/>
            <a:ext cx="240177" cy="165730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B64FCBE3-DB78-4D19-481B-5C95BD4DD49B}"/>
              </a:ext>
            </a:extLst>
          </p:cNvPr>
          <p:cNvSpPr txBox="1">
            <a:spLocks/>
          </p:cNvSpPr>
          <p:nvPr/>
        </p:nvSpPr>
        <p:spPr bwMode="gray">
          <a:xfrm>
            <a:off x="1242727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{bullet_1_name</a:t>
            </a:r>
            <a:r>
              <a:rPr lang="en-US" sz="1200" b="1" dirty="0">
                <a:solidFill>
                  <a:srgbClr val="575757"/>
                </a:solidFill>
                <a:latin typeface="理想品牌字体 2022"/>
              </a:rPr>
              <a:t>_1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}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{bullet_1_name_1_position}</a:t>
            </a:r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B8663940-DF9F-64C8-EB77-4D379B7508DE}"/>
              </a:ext>
            </a:extLst>
          </p:cNvPr>
          <p:cNvSpPr txBox="1">
            <a:spLocks/>
          </p:cNvSpPr>
          <p:nvPr/>
        </p:nvSpPr>
        <p:spPr bwMode="gray">
          <a:xfrm>
            <a:off x="3399967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{bullet_2_name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_4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{bullet_2_name_4_position}</a:t>
            </a:r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7B550C4C-A315-B5B3-0A78-2B389950EE3A}"/>
              </a:ext>
            </a:extLst>
          </p:cNvPr>
          <p:cNvSpPr txBox="1">
            <a:spLocks/>
          </p:cNvSpPr>
          <p:nvPr/>
        </p:nvSpPr>
        <p:spPr bwMode="gray">
          <a:xfrm>
            <a:off x="5546499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{bullet_3_name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_7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{bullet_3_name_7_position}</a:t>
            </a:r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8208E24C-CF61-C149-C2FF-091F88A4994C}"/>
              </a:ext>
            </a:extLst>
          </p:cNvPr>
          <p:cNvSpPr txBox="1">
            <a:spLocks/>
          </p:cNvSpPr>
          <p:nvPr/>
        </p:nvSpPr>
        <p:spPr bwMode="gray">
          <a:xfrm>
            <a:off x="7693032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</a:rPr>
              <a:t>{bullet_4_name_1}</a:t>
            </a:r>
            <a:br>
              <a:rPr lang="en-US" altLang="zh-CN" sz="1200" b="1" dirty="0">
                <a:solidFill>
                  <a:srgbClr val="575757"/>
                </a:solidFill>
              </a:rPr>
            </a:br>
            <a:r>
              <a:rPr lang="en-US" altLang="zh-CN" sz="1200" dirty="0">
                <a:solidFill>
                  <a:srgbClr val="575757"/>
                </a:solidFill>
              </a:rPr>
              <a:t>{bullet_4_name_10_position}</a:t>
            </a:r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C84097B5-8D25-11C2-EA22-D118C19201D3}"/>
              </a:ext>
            </a:extLst>
          </p:cNvPr>
          <p:cNvSpPr txBox="1">
            <a:spLocks/>
          </p:cNvSpPr>
          <p:nvPr/>
        </p:nvSpPr>
        <p:spPr bwMode="gray">
          <a:xfrm>
            <a:off x="9839565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{bullet_5_name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_1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{bullet_5_name_13_position}</a:t>
            </a:r>
          </a:p>
        </p:txBody>
      </p: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FBA9C751-F971-AB5F-62BD-5070DC1C3AEF}"/>
              </a:ext>
            </a:extLst>
          </p:cNvPr>
          <p:cNvSpPr txBox="1">
            <a:spLocks/>
          </p:cNvSpPr>
          <p:nvPr/>
        </p:nvSpPr>
        <p:spPr bwMode="gray">
          <a:xfrm>
            <a:off x="1242727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{bullet_1_name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_2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{bullet_1_name_2_position}</a:t>
            </a:r>
          </a:p>
        </p:txBody>
      </p:sp>
      <p:sp>
        <p:nvSpPr>
          <p:cNvPr id="37" name="Textplatzhalter 7">
            <a:extLst>
              <a:ext uri="{FF2B5EF4-FFF2-40B4-BE49-F238E27FC236}">
                <a16:creationId xmlns:a16="http://schemas.microsoft.com/office/drawing/2014/main" id="{973ACC16-F92F-97F0-F1CB-DE1BAA74974C}"/>
              </a:ext>
            </a:extLst>
          </p:cNvPr>
          <p:cNvSpPr txBox="1">
            <a:spLocks/>
          </p:cNvSpPr>
          <p:nvPr/>
        </p:nvSpPr>
        <p:spPr bwMode="gray">
          <a:xfrm>
            <a:off x="3399967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{bullet_2_name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_5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{bullet_2_name_5_position}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0FD55DF1-C8FD-587E-1D73-88CA0CEA50AA}"/>
              </a:ext>
            </a:extLst>
          </p:cNvPr>
          <p:cNvSpPr txBox="1">
            <a:spLocks/>
          </p:cNvSpPr>
          <p:nvPr/>
        </p:nvSpPr>
        <p:spPr bwMode="gray">
          <a:xfrm>
            <a:off x="5546499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{bullet_3_name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_8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{bullet_3_name_8_position}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77EE7419-AFB8-0FE7-2440-195352BE8B97}"/>
              </a:ext>
            </a:extLst>
          </p:cNvPr>
          <p:cNvSpPr txBox="1">
            <a:spLocks/>
          </p:cNvSpPr>
          <p:nvPr/>
        </p:nvSpPr>
        <p:spPr bwMode="gray">
          <a:xfrm>
            <a:off x="7693032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{bullet_4_name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_1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{bullet_4_name_11_position}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5B252A03-C622-CBE8-F63E-34C35AD18D3E}"/>
              </a:ext>
            </a:extLst>
          </p:cNvPr>
          <p:cNvSpPr txBox="1">
            <a:spLocks/>
          </p:cNvSpPr>
          <p:nvPr/>
        </p:nvSpPr>
        <p:spPr bwMode="gray">
          <a:xfrm>
            <a:off x="9839565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{bullet_5_name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_1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{bullet_5_name_14_position}</a:t>
            </a:r>
          </a:p>
        </p:txBody>
      </p:sp>
      <p:sp>
        <p:nvSpPr>
          <p:cNvPr id="41" name="Textplatzhalter 7">
            <a:extLst>
              <a:ext uri="{FF2B5EF4-FFF2-40B4-BE49-F238E27FC236}">
                <a16:creationId xmlns:a16="http://schemas.microsoft.com/office/drawing/2014/main" id="{2C02F77B-C6D3-892E-CF07-27691A1C8CE1}"/>
              </a:ext>
            </a:extLst>
          </p:cNvPr>
          <p:cNvSpPr txBox="1">
            <a:spLocks/>
          </p:cNvSpPr>
          <p:nvPr/>
        </p:nvSpPr>
        <p:spPr bwMode="gray">
          <a:xfrm>
            <a:off x="1242727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{bullet_1_name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_3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{bullet_1_name_3_position}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47251B17-EEF4-EC8C-DF47-66DFB38E4D39}"/>
              </a:ext>
            </a:extLst>
          </p:cNvPr>
          <p:cNvSpPr txBox="1">
            <a:spLocks/>
          </p:cNvSpPr>
          <p:nvPr/>
        </p:nvSpPr>
        <p:spPr bwMode="gray">
          <a:xfrm>
            <a:off x="3399967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{bullet_2_name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_6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{bullet_2_name_6_position}</a:t>
            </a:r>
          </a:p>
        </p:txBody>
      </p:sp>
      <p:sp>
        <p:nvSpPr>
          <p:cNvPr id="43" name="Textplatzhalter 7">
            <a:extLst>
              <a:ext uri="{FF2B5EF4-FFF2-40B4-BE49-F238E27FC236}">
                <a16:creationId xmlns:a16="http://schemas.microsoft.com/office/drawing/2014/main" id="{41372124-BE38-E402-323D-76DDB7DC8DC6}"/>
              </a:ext>
            </a:extLst>
          </p:cNvPr>
          <p:cNvSpPr txBox="1">
            <a:spLocks/>
          </p:cNvSpPr>
          <p:nvPr/>
        </p:nvSpPr>
        <p:spPr bwMode="gray">
          <a:xfrm>
            <a:off x="5546499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{bullet_3_name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_1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{bullet_3_name_9_position}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F62285D8-FD73-CF1B-9D61-C78AFFF944F5}"/>
              </a:ext>
            </a:extLst>
          </p:cNvPr>
          <p:cNvSpPr txBox="1">
            <a:spLocks/>
          </p:cNvSpPr>
          <p:nvPr/>
        </p:nvSpPr>
        <p:spPr bwMode="gray">
          <a:xfrm>
            <a:off x="7693032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{bullet_\4_name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_1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{bullet_4_name_12_position}</a:t>
            </a:r>
          </a:p>
        </p:txBody>
      </p:sp>
      <p:sp>
        <p:nvSpPr>
          <p:cNvPr id="46" name="Textplatzhalter 7">
            <a:extLst>
              <a:ext uri="{FF2B5EF4-FFF2-40B4-BE49-F238E27FC236}">
                <a16:creationId xmlns:a16="http://schemas.microsoft.com/office/drawing/2014/main" id="{6F24CD22-80CD-D8D0-15E1-997453BE6C20}"/>
              </a:ext>
            </a:extLst>
          </p:cNvPr>
          <p:cNvSpPr txBox="1">
            <a:spLocks/>
          </p:cNvSpPr>
          <p:nvPr/>
        </p:nvSpPr>
        <p:spPr bwMode="gray">
          <a:xfrm>
            <a:off x="9839565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{bullet_5_name</a:t>
            </a:r>
            <a:r>
              <a:rPr lang="en-US" altLang="zh-CN" sz="1200" b="1" dirty="0">
                <a:solidFill>
                  <a:srgbClr val="575757"/>
                </a:solidFill>
                <a:ea typeface="理想品牌字体 2022"/>
                <a:cs typeface="+mn-cs"/>
              </a:rPr>
              <a:t>_1</a:t>
            </a:r>
            <a:r>
              <a:rPr lang="en-US" altLang="zh-CN" sz="1200" b="1" dirty="0">
                <a:solidFill>
                  <a:srgbClr val="575757"/>
                </a:solidFill>
                <a:cs typeface="+mn-cs"/>
              </a:rPr>
              <a:t>}</a:t>
            </a:r>
            <a:br>
              <a:rPr lang="en-US" altLang="zh-CN" sz="1200" b="1" dirty="0">
                <a:solidFill>
                  <a:srgbClr val="575757"/>
                </a:solidFill>
                <a:cs typeface="+mn-cs"/>
              </a:rPr>
            </a:br>
            <a:r>
              <a:rPr lang="en-US" altLang="zh-CN" sz="1200" dirty="0">
                <a:solidFill>
                  <a:srgbClr val="575757"/>
                </a:solidFill>
                <a:cs typeface="+mn-cs"/>
              </a:rPr>
              <a:t>{bullet_5_name_15_position}</a:t>
            </a:r>
          </a:p>
        </p:txBody>
      </p:sp>
      <p:cxnSp>
        <p:nvCxnSpPr>
          <p:cNvPr id="47" name="Gewinkelte Verbindung 27">
            <a:extLst>
              <a:ext uri="{FF2B5EF4-FFF2-40B4-BE49-F238E27FC236}">
                <a16:creationId xmlns:a16="http://schemas.microsoft.com/office/drawing/2014/main" id="{990659C2-1A08-6992-532A-B51CD8819466}"/>
              </a:ext>
            </a:extLst>
          </p:cNvPr>
          <p:cNvCxnSpPr>
            <a:cxnSpLocks/>
            <a:stCxn id="11" idx="2"/>
            <a:endCxn id="36" idx="1"/>
          </p:cNvCxnSpPr>
          <p:nvPr/>
        </p:nvCxnSpPr>
        <p:spPr bwMode="gray">
          <a:xfrm rot="16200000" flipH="1">
            <a:off x="293530" y="3571895"/>
            <a:ext cx="1657303" cy="24109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30">
            <a:extLst>
              <a:ext uri="{FF2B5EF4-FFF2-40B4-BE49-F238E27FC236}">
                <a16:creationId xmlns:a16="http://schemas.microsoft.com/office/drawing/2014/main" id="{51E6A20A-6085-AC71-9D9B-8936F180E5AE}"/>
              </a:ext>
            </a:extLst>
          </p:cNvPr>
          <p:cNvCxnSpPr>
            <a:cxnSpLocks/>
            <a:stCxn id="42" idx="1"/>
            <a:endCxn id="12" idx="2"/>
          </p:cNvCxnSpPr>
          <p:nvPr/>
        </p:nvCxnSpPr>
        <p:spPr bwMode="gray">
          <a:xfrm rot="10800000">
            <a:off x="3159790" y="2863791"/>
            <a:ext cx="240177" cy="266949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33">
            <a:extLst>
              <a:ext uri="{FF2B5EF4-FFF2-40B4-BE49-F238E27FC236}">
                <a16:creationId xmlns:a16="http://schemas.microsoft.com/office/drawing/2014/main" id="{23BAF101-A89E-9EC9-D39A-1066F66C0256}"/>
              </a:ext>
            </a:extLst>
          </p:cNvPr>
          <p:cNvCxnSpPr>
            <a:cxnSpLocks/>
            <a:stCxn id="43" idx="1"/>
            <a:endCxn id="13" idx="2"/>
          </p:cNvCxnSpPr>
          <p:nvPr/>
        </p:nvCxnSpPr>
        <p:spPr bwMode="gray">
          <a:xfrm rot="10800000">
            <a:off x="5300253" y="2863791"/>
            <a:ext cx="246246" cy="266949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35">
            <a:extLst>
              <a:ext uri="{FF2B5EF4-FFF2-40B4-BE49-F238E27FC236}">
                <a16:creationId xmlns:a16="http://schemas.microsoft.com/office/drawing/2014/main" id="{A47EEA39-1987-0078-DC7D-CBBE1BAF6418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 bwMode="gray">
          <a:xfrm rot="16200000" flipH="1">
            <a:off x="7250386" y="3066258"/>
            <a:ext cx="645114" cy="24017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39">
            <a:extLst>
              <a:ext uri="{FF2B5EF4-FFF2-40B4-BE49-F238E27FC236}">
                <a16:creationId xmlns:a16="http://schemas.microsoft.com/office/drawing/2014/main" id="{08E482CA-13C0-E54E-856A-24BBD888C1F3}"/>
              </a:ext>
            </a:extLst>
          </p:cNvPr>
          <p:cNvCxnSpPr>
            <a:cxnSpLocks/>
            <a:stCxn id="46" idx="1"/>
            <a:endCxn id="15" idx="2"/>
          </p:cNvCxnSpPr>
          <p:nvPr/>
        </p:nvCxnSpPr>
        <p:spPr bwMode="gray">
          <a:xfrm rot="10800000">
            <a:off x="9599389" y="2863791"/>
            <a:ext cx="240177" cy="266949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B8A3454-28E0-EF18-A695-40C711018FA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4091470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363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2025-08-28T08:51:35Z</dcterms:created>
  <dcterms:modified xsi:type="dcterms:W3CDTF">2025-08-28T08:56:00Z</dcterms:modified>
</cp:coreProperties>
</file>