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2EFA5-3D69-49C8-AA07-23E896BBF4A4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9EFAFC-0A12-421E-8A71-9766AC254D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604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320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21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8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982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98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669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F50EC625-0E35-8B6A-664A-C0C5EDAB7178}"/>
              </a:ext>
            </a:extLst>
          </p:cNvPr>
          <p:cNvSpPr txBox="1">
            <a:spLocks/>
          </p:cNvSpPr>
          <p:nvPr/>
        </p:nvSpPr>
        <p:spPr bwMode="gray">
          <a:xfrm>
            <a:off x="3447429" y="2652547"/>
            <a:ext cx="2657525" cy="307476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marR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DCDCD"/>
              </a:buClr>
              <a:buSzPct val="80000"/>
              <a:buFont typeface="Wingdings" pitchFamily="2" charset="2"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DCDCD"/>
              </a:buClr>
              <a:buSzPct val="80000"/>
              <a:buFont typeface="Wingdings" pitchFamily="2" charset="2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ontserrat"/>
              <a:ea typeface="Verdana" pitchFamily="34" charset="0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CF1768AB-6E8E-E83D-2A3D-1961D6296A2C}"/>
              </a:ext>
            </a:extLst>
          </p:cNvPr>
          <p:cNvSpPr txBox="1">
            <a:spLocks/>
          </p:cNvSpPr>
          <p:nvPr/>
        </p:nvSpPr>
        <p:spPr bwMode="gray">
          <a:xfrm>
            <a:off x="982664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{name_2}</a:t>
            </a:r>
          </a:p>
        </p:txBody>
      </p:sp>
      <p:cxnSp>
        <p:nvCxnSpPr>
          <p:cNvPr id="4" name="Gewinkelte Verbindung 76">
            <a:extLst>
              <a:ext uri="{FF2B5EF4-FFF2-40B4-BE49-F238E27FC236}">
                <a16:creationId xmlns:a16="http://schemas.microsoft.com/office/drawing/2014/main" id="{E4F953E9-85FA-BDF7-60BF-3DAAAC5E7C3C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 rot="5400000">
            <a:off x="1609102" y="4531386"/>
            <a:ext cx="365946" cy="662143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4DE2D387-779A-198C-86E9-2E9D6CFCD180}"/>
              </a:ext>
            </a:extLst>
          </p:cNvPr>
          <p:cNvSpPr txBox="1">
            <a:spLocks/>
          </p:cNvSpPr>
          <p:nvPr/>
        </p:nvSpPr>
        <p:spPr bwMode="gray">
          <a:xfrm>
            <a:off x="982663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lang="en-US" dirty="0">
                <a:solidFill>
                  <a:srgbClr val="575757"/>
                </a:solidFill>
                <a:latin typeface="理想品牌字体 2022"/>
              </a:rPr>
              <a:t>{name_2_text_1}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8D3786E-E13F-CD9E-F213-F17CAD124B27}"/>
              </a:ext>
            </a:extLst>
          </p:cNvPr>
          <p:cNvSpPr txBox="1">
            <a:spLocks/>
          </p:cNvSpPr>
          <p:nvPr/>
        </p:nvSpPr>
        <p:spPr bwMode="gray">
          <a:xfrm>
            <a:off x="2306948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{name_2_text_2}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58746D6-E25C-4AB2-10E7-17D6778D0BAB}"/>
              </a:ext>
            </a:extLst>
          </p:cNvPr>
          <p:cNvSpPr txBox="1">
            <a:spLocks/>
          </p:cNvSpPr>
          <p:nvPr/>
        </p:nvSpPr>
        <p:spPr bwMode="gray">
          <a:xfrm>
            <a:off x="3631234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{name_3_text_1}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E33C5CF-1136-D587-C032-2D051386810C}"/>
              </a:ext>
            </a:extLst>
          </p:cNvPr>
          <p:cNvSpPr txBox="1">
            <a:spLocks/>
          </p:cNvSpPr>
          <p:nvPr/>
        </p:nvSpPr>
        <p:spPr bwMode="gray">
          <a:xfrm>
            <a:off x="4955519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{name_3_text_2}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4E152AB-CF82-93E3-6D41-7CAC24F14374}"/>
              </a:ext>
            </a:extLst>
          </p:cNvPr>
          <p:cNvSpPr txBox="1">
            <a:spLocks/>
          </p:cNvSpPr>
          <p:nvPr/>
        </p:nvSpPr>
        <p:spPr bwMode="gray">
          <a:xfrm>
            <a:off x="6279804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{name_4_text_1}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D0E06CA0-7F74-7E76-D81A-C09FF65062EC}"/>
              </a:ext>
            </a:extLst>
          </p:cNvPr>
          <p:cNvSpPr txBox="1">
            <a:spLocks/>
          </p:cNvSpPr>
          <p:nvPr/>
        </p:nvSpPr>
        <p:spPr bwMode="gray">
          <a:xfrm>
            <a:off x="7604090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{name_4_text_2}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54BBC09-3731-53FB-7E38-63C5A2BEF190}"/>
              </a:ext>
            </a:extLst>
          </p:cNvPr>
          <p:cNvSpPr txBox="1">
            <a:spLocks/>
          </p:cNvSpPr>
          <p:nvPr/>
        </p:nvSpPr>
        <p:spPr bwMode="gray">
          <a:xfrm>
            <a:off x="8928375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{name_5_text_1}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FB1EAD3-7897-81BA-5E86-3B45ACCB4B36}"/>
              </a:ext>
            </a:extLst>
          </p:cNvPr>
          <p:cNvSpPr txBox="1">
            <a:spLocks/>
          </p:cNvSpPr>
          <p:nvPr/>
        </p:nvSpPr>
        <p:spPr bwMode="gray">
          <a:xfrm>
            <a:off x="10252658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{name_5_text_2}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cxnSp>
        <p:nvCxnSpPr>
          <p:cNvPr id="16" name="Gewinkelte Verbindung 76">
            <a:extLst>
              <a:ext uri="{FF2B5EF4-FFF2-40B4-BE49-F238E27FC236}">
                <a16:creationId xmlns:a16="http://schemas.microsoft.com/office/drawing/2014/main" id="{FFA7DDB9-02A4-442B-CB42-27F0A6CAD739}"/>
              </a:ext>
            </a:extLst>
          </p:cNvPr>
          <p:cNvCxnSpPr>
            <a:cxnSpLocks/>
            <a:endCxn id="7" idx="0"/>
          </p:cNvCxnSpPr>
          <p:nvPr/>
        </p:nvCxnSpPr>
        <p:spPr bwMode="gray">
          <a:xfrm rot="16200000" flipH="1">
            <a:off x="2271245" y="4531386"/>
            <a:ext cx="365946" cy="66214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D721A1D3-71A5-78CD-C761-1352CD4BA266}"/>
              </a:ext>
            </a:extLst>
          </p:cNvPr>
          <p:cNvSpPr txBox="1">
            <a:spLocks/>
          </p:cNvSpPr>
          <p:nvPr/>
        </p:nvSpPr>
        <p:spPr bwMode="gray">
          <a:xfrm>
            <a:off x="3631234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{name_3}</a:t>
            </a:r>
          </a:p>
        </p:txBody>
      </p:sp>
      <p:cxnSp>
        <p:nvCxnSpPr>
          <p:cNvPr id="18" name="Gewinkelte Verbindung 76">
            <a:extLst>
              <a:ext uri="{FF2B5EF4-FFF2-40B4-BE49-F238E27FC236}">
                <a16:creationId xmlns:a16="http://schemas.microsoft.com/office/drawing/2014/main" id="{30779118-D98B-1CA6-D174-2FC27549A843}"/>
              </a:ext>
            </a:extLst>
          </p:cNvPr>
          <p:cNvCxnSpPr>
            <a:cxnSpLocks/>
            <a:endCxn id="9" idx="0"/>
          </p:cNvCxnSpPr>
          <p:nvPr/>
        </p:nvCxnSpPr>
        <p:spPr bwMode="gray">
          <a:xfrm rot="5400000">
            <a:off x="4257672" y="4531386"/>
            <a:ext cx="365946" cy="662142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76">
            <a:extLst>
              <a:ext uri="{FF2B5EF4-FFF2-40B4-BE49-F238E27FC236}">
                <a16:creationId xmlns:a16="http://schemas.microsoft.com/office/drawing/2014/main" id="{A0D136F8-3573-B089-07DA-49B635B7A446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 rot="16200000" flipH="1">
            <a:off x="4919814" y="4531385"/>
            <a:ext cx="365946" cy="66214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A10FAAF3-D344-ED5B-5422-7C46F6817BB5}"/>
              </a:ext>
            </a:extLst>
          </p:cNvPr>
          <p:cNvSpPr txBox="1">
            <a:spLocks/>
          </p:cNvSpPr>
          <p:nvPr/>
        </p:nvSpPr>
        <p:spPr bwMode="gray">
          <a:xfrm>
            <a:off x="6279805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1A7449"/>
                </a:solidFill>
              </a:rPr>
              <a:t>{name_4}</a:t>
            </a:r>
          </a:p>
        </p:txBody>
      </p:sp>
      <p:cxnSp>
        <p:nvCxnSpPr>
          <p:cNvPr id="21" name="Gewinkelte Verbindung 76">
            <a:extLst>
              <a:ext uri="{FF2B5EF4-FFF2-40B4-BE49-F238E27FC236}">
                <a16:creationId xmlns:a16="http://schemas.microsoft.com/office/drawing/2014/main" id="{CE1546A5-4DFE-DFA6-34FD-50085E402061}"/>
              </a:ext>
            </a:extLst>
          </p:cNvPr>
          <p:cNvCxnSpPr>
            <a:cxnSpLocks/>
            <a:endCxn id="12" idx="0"/>
          </p:cNvCxnSpPr>
          <p:nvPr/>
        </p:nvCxnSpPr>
        <p:spPr bwMode="gray">
          <a:xfrm rot="5400000">
            <a:off x="6906243" y="4531386"/>
            <a:ext cx="365946" cy="662142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76">
            <a:extLst>
              <a:ext uri="{FF2B5EF4-FFF2-40B4-BE49-F238E27FC236}">
                <a16:creationId xmlns:a16="http://schemas.microsoft.com/office/drawing/2014/main" id="{530E8CDB-9235-1B13-2A67-D53266709D7E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 rot="16200000" flipH="1">
            <a:off x="7568385" y="4531385"/>
            <a:ext cx="365946" cy="66214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037FDD9D-5893-AB15-49CE-96B20C905E54}"/>
              </a:ext>
            </a:extLst>
          </p:cNvPr>
          <p:cNvSpPr txBox="1">
            <a:spLocks/>
          </p:cNvSpPr>
          <p:nvPr/>
        </p:nvSpPr>
        <p:spPr bwMode="gray">
          <a:xfrm>
            <a:off x="8928374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>
              <a:buClr>
                <a:srgbClr val="1A7449"/>
              </a:buClr>
              <a:defRPr/>
            </a:pPr>
            <a:r>
              <a:rPr lang="en-US" altLang="zh-CN" dirty="0">
                <a:solidFill>
                  <a:srgbClr val="1A7449"/>
                </a:solidFill>
              </a:rPr>
              <a:t>{name_5}</a:t>
            </a:r>
          </a:p>
        </p:txBody>
      </p:sp>
      <p:cxnSp>
        <p:nvCxnSpPr>
          <p:cNvPr id="24" name="Gewinkelte Verbindung 76">
            <a:extLst>
              <a:ext uri="{FF2B5EF4-FFF2-40B4-BE49-F238E27FC236}">
                <a16:creationId xmlns:a16="http://schemas.microsoft.com/office/drawing/2014/main" id="{F25E5183-6478-8969-A98B-306B13BD2188}"/>
              </a:ext>
            </a:extLst>
          </p:cNvPr>
          <p:cNvCxnSpPr>
            <a:cxnSpLocks/>
            <a:endCxn id="14" idx="0"/>
          </p:cNvCxnSpPr>
          <p:nvPr/>
        </p:nvCxnSpPr>
        <p:spPr bwMode="gray">
          <a:xfrm rot="5400000">
            <a:off x="9554814" y="4531387"/>
            <a:ext cx="365946" cy="662141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76">
            <a:extLst>
              <a:ext uri="{FF2B5EF4-FFF2-40B4-BE49-F238E27FC236}">
                <a16:creationId xmlns:a16="http://schemas.microsoft.com/office/drawing/2014/main" id="{91356176-4107-B1C9-8259-792AF45AF69B}"/>
              </a:ext>
            </a:extLst>
          </p:cNvPr>
          <p:cNvCxnSpPr>
            <a:cxnSpLocks/>
            <a:endCxn id="15" idx="0"/>
          </p:cNvCxnSpPr>
          <p:nvPr/>
        </p:nvCxnSpPr>
        <p:spPr bwMode="gray">
          <a:xfrm rot="16200000" flipH="1">
            <a:off x="10216955" y="4531386"/>
            <a:ext cx="365946" cy="66214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BB64AFB8-59D6-BEB1-017D-CD4AA774043A}"/>
              </a:ext>
            </a:extLst>
          </p:cNvPr>
          <p:cNvSpPr txBox="1">
            <a:spLocks/>
          </p:cNvSpPr>
          <p:nvPr/>
        </p:nvSpPr>
        <p:spPr bwMode="gray">
          <a:xfrm>
            <a:off x="4771717" y="1557338"/>
            <a:ext cx="2634299" cy="74665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ctr" defTabSz="914400" rtl="0" eaLnBrk="1" fontAlgn="base" latinLnBrk="0" hangingPunct="1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{name_1}</a:t>
            </a:r>
          </a:p>
        </p:txBody>
      </p:sp>
      <p:cxnSp>
        <p:nvCxnSpPr>
          <p:cNvPr id="27" name="Gewinkelte Verbindung 11">
            <a:extLst>
              <a:ext uri="{FF2B5EF4-FFF2-40B4-BE49-F238E27FC236}">
                <a16:creationId xmlns:a16="http://schemas.microsoft.com/office/drawing/2014/main" id="{A5FBAF26-95D2-768F-56D9-287FC2D701C6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 bwMode="gray">
          <a:xfrm rot="5400000">
            <a:off x="3848257" y="578878"/>
            <a:ext cx="515500" cy="396572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13">
            <a:extLst>
              <a:ext uri="{FF2B5EF4-FFF2-40B4-BE49-F238E27FC236}">
                <a16:creationId xmlns:a16="http://schemas.microsoft.com/office/drawing/2014/main" id="{6D5F6D0E-1E91-2EDA-CD08-C2B262C84F50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 bwMode="gray">
          <a:xfrm rot="5400000">
            <a:off x="5172542" y="1903163"/>
            <a:ext cx="515500" cy="131715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15">
            <a:extLst>
              <a:ext uri="{FF2B5EF4-FFF2-40B4-BE49-F238E27FC236}">
                <a16:creationId xmlns:a16="http://schemas.microsoft.com/office/drawing/2014/main" id="{11F38546-6D87-833A-90D4-256D0044B873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 bwMode="gray">
          <a:xfrm rot="16200000" flipH="1">
            <a:off x="6496827" y="1896028"/>
            <a:ext cx="515500" cy="133142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16">
            <a:extLst>
              <a:ext uri="{FF2B5EF4-FFF2-40B4-BE49-F238E27FC236}">
                <a16:creationId xmlns:a16="http://schemas.microsoft.com/office/drawing/2014/main" id="{28CEE498-2386-AD49-B8E7-0204AE3502EC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 bwMode="gray">
          <a:xfrm rot="16200000" flipH="1">
            <a:off x="7821111" y="571743"/>
            <a:ext cx="515500" cy="397998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9">
            <a:extLst>
              <a:ext uri="{FF2B5EF4-FFF2-40B4-BE49-F238E27FC236}">
                <a16:creationId xmlns:a16="http://schemas.microsoft.com/office/drawing/2014/main" id="{EDB28439-0BA3-DC2C-F876-16C75F9351F2}"/>
              </a:ext>
            </a:extLst>
          </p:cNvPr>
          <p:cNvSpPr txBox="1">
            <a:spLocks/>
          </p:cNvSpPr>
          <p:nvPr/>
        </p:nvSpPr>
        <p:spPr>
          <a:xfrm>
            <a:off x="982664" y="3617541"/>
            <a:ext cx="2280964" cy="446276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{name_2_bullet}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{name_2_bullet_content}</a:t>
            </a:r>
          </a:p>
        </p:txBody>
      </p:sp>
      <p:sp>
        <p:nvSpPr>
          <p:cNvPr id="32" name="Textfeld 40">
            <a:extLst>
              <a:ext uri="{FF2B5EF4-FFF2-40B4-BE49-F238E27FC236}">
                <a16:creationId xmlns:a16="http://schemas.microsoft.com/office/drawing/2014/main" id="{AE9DBFCE-D5E8-3DA2-234F-A26FA5F2FBA3}"/>
              </a:ext>
            </a:extLst>
          </p:cNvPr>
          <p:cNvSpPr txBox="1">
            <a:spLocks/>
          </p:cNvSpPr>
          <p:nvPr/>
        </p:nvSpPr>
        <p:spPr>
          <a:xfrm>
            <a:off x="3631234" y="3617541"/>
            <a:ext cx="2280964" cy="446276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200" b="1" dirty="0">
                <a:solidFill>
                  <a:srgbClr val="03522D"/>
                </a:solidFill>
                <a:sym typeface="Futura"/>
              </a:rPr>
              <a:t>{name_3_bullet}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{name_3_bullet_content}</a:t>
            </a:r>
          </a:p>
        </p:txBody>
      </p:sp>
      <p:sp>
        <p:nvSpPr>
          <p:cNvPr id="33" name="Textfeld 41">
            <a:extLst>
              <a:ext uri="{FF2B5EF4-FFF2-40B4-BE49-F238E27FC236}">
                <a16:creationId xmlns:a16="http://schemas.microsoft.com/office/drawing/2014/main" id="{6A89714E-C248-B83C-1B2E-7F761E211466}"/>
              </a:ext>
            </a:extLst>
          </p:cNvPr>
          <p:cNvSpPr txBox="1">
            <a:spLocks/>
          </p:cNvSpPr>
          <p:nvPr/>
        </p:nvSpPr>
        <p:spPr>
          <a:xfrm>
            <a:off x="6279805" y="3617541"/>
            <a:ext cx="2280964" cy="446276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200" b="1" dirty="0">
                <a:solidFill>
                  <a:srgbClr val="03522D"/>
                </a:solidFill>
                <a:sym typeface="Futura"/>
              </a:rPr>
              <a:t>{name_4_bullet}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{name_4_bullet_content}</a:t>
            </a:r>
          </a:p>
        </p:txBody>
      </p:sp>
      <p:sp>
        <p:nvSpPr>
          <p:cNvPr id="34" name="Textfeld 42">
            <a:extLst>
              <a:ext uri="{FF2B5EF4-FFF2-40B4-BE49-F238E27FC236}">
                <a16:creationId xmlns:a16="http://schemas.microsoft.com/office/drawing/2014/main" id="{5791ADE1-B0EA-1A20-DEA9-CF22F3A046DB}"/>
              </a:ext>
            </a:extLst>
          </p:cNvPr>
          <p:cNvSpPr txBox="1">
            <a:spLocks/>
          </p:cNvSpPr>
          <p:nvPr/>
        </p:nvSpPr>
        <p:spPr>
          <a:xfrm>
            <a:off x="8928374" y="3617541"/>
            <a:ext cx="2280964" cy="446276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1200" b="1" dirty="0">
                <a:solidFill>
                  <a:srgbClr val="03522D"/>
                </a:solidFill>
                <a:sym typeface="Futura"/>
              </a:rPr>
              <a:t>{name_5_bullet}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{name_5_bullet_content}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08407968-CA07-4F76-0B33-2FE3531BB8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1343646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181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Futura</vt:lpstr>
      <vt:lpstr>LiciumFont 2022 Bold</vt:lpstr>
      <vt:lpstr>Montserrat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2025-08-28T08:56:50Z</dcterms:created>
  <dcterms:modified xsi:type="dcterms:W3CDTF">2025-08-28T09:00:18Z</dcterms:modified>
</cp:coreProperties>
</file>