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91CE1-6578-41BF-88CB-A34F234D8A29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96F53-32DD-4712-A289-6CD29A22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7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8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6081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31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91398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oleObject" Target="../embeddings/oleObject5.bin"/><Relationship Id="rId5" Type="http://schemas.openxmlformats.org/officeDocument/2006/relationships/tags" Target="../tags/tag8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D14A6A9-5070-22E3-FF0D-49FCFAB56EC8}"/>
              </a:ext>
            </a:extLst>
          </p:cNvPr>
          <p:cNvSpPr txBox="1">
            <a:spLocks/>
          </p:cNvSpPr>
          <p:nvPr/>
        </p:nvSpPr>
        <p:spPr bwMode="gray">
          <a:xfrm>
            <a:off x="1564141" y="2561105"/>
            <a:ext cx="222519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{bullet_1_content}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BB2C70E-F249-51C7-1682-911F1EC3960B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564141" y="19292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01.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D6DB44C-2697-E26C-4839-D70442120BF8}"/>
              </a:ext>
            </a:extLst>
          </p:cNvPr>
          <p:cNvSpPr txBox="1">
            <a:spLocks/>
          </p:cNvSpPr>
          <p:nvPr/>
        </p:nvSpPr>
        <p:spPr bwMode="gray">
          <a:xfrm>
            <a:off x="4954007" y="2561105"/>
            <a:ext cx="222519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{bullet_2}</a:t>
            </a:r>
            <a:br>
              <a:rPr lang="en-US" altLang="zh-CN" sz="2400" dirty="0">
                <a:solidFill>
                  <a:srgbClr val="1A7449"/>
                </a:solidFill>
              </a:rPr>
            </a:br>
            <a:r>
              <a:rPr lang="en-US" altLang="zh-CN" sz="1400" dirty="0">
                <a:solidFill>
                  <a:srgbClr val="575757"/>
                </a:solidFill>
              </a:rPr>
              <a:t>{bullet_2_content}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D1EC54BB-3542-C081-7156-653A67810BE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954007" y="19292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02.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7EAC711E-9157-0276-4C64-10972A802F7D}"/>
              </a:ext>
            </a:extLst>
          </p:cNvPr>
          <p:cNvSpPr txBox="1">
            <a:spLocks/>
          </p:cNvSpPr>
          <p:nvPr/>
        </p:nvSpPr>
        <p:spPr bwMode="gray">
          <a:xfrm>
            <a:off x="8402665" y="2561105"/>
            <a:ext cx="222519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{bullet_3}</a:t>
            </a:r>
            <a:br>
              <a:rPr lang="en-US" altLang="zh-CN" sz="2400" dirty="0">
                <a:solidFill>
                  <a:srgbClr val="1A7449"/>
                </a:solidFill>
              </a:rPr>
            </a:br>
            <a:r>
              <a:rPr lang="en-US" altLang="zh-CN" sz="1400" dirty="0">
                <a:solidFill>
                  <a:srgbClr val="575757"/>
                </a:solidFill>
              </a:rPr>
              <a:t>{bullet_3_content}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BA17100-91AC-D860-D3F6-E1D8C4E3869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8402665" y="19292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03.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C334F24-34F7-1131-3B6D-4204A9EF40DA}"/>
              </a:ext>
            </a:extLst>
          </p:cNvPr>
          <p:cNvSpPr txBox="1">
            <a:spLocks/>
          </p:cNvSpPr>
          <p:nvPr/>
        </p:nvSpPr>
        <p:spPr bwMode="gray">
          <a:xfrm>
            <a:off x="1564141" y="4566005"/>
            <a:ext cx="222519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{bullet_4}</a:t>
            </a:r>
            <a:br>
              <a:rPr lang="en-US" altLang="zh-CN" sz="2400" dirty="0">
                <a:solidFill>
                  <a:srgbClr val="1A7449"/>
                </a:solidFill>
              </a:rPr>
            </a:br>
            <a:r>
              <a:rPr lang="en-US" altLang="zh-CN" sz="1400" dirty="0">
                <a:solidFill>
                  <a:srgbClr val="575757"/>
                </a:solidFill>
              </a:rPr>
              <a:t>{bullet_4_content}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127476D0-DAF6-DABA-902E-E77653B3AC8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1564141" y="39341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04.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0C4E54C2-ABF7-43DA-A6E3-29A47FA46E57}"/>
              </a:ext>
            </a:extLst>
          </p:cNvPr>
          <p:cNvSpPr txBox="1">
            <a:spLocks/>
          </p:cNvSpPr>
          <p:nvPr/>
        </p:nvSpPr>
        <p:spPr bwMode="gray">
          <a:xfrm>
            <a:off x="4954007" y="4566005"/>
            <a:ext cx="222519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{bullet_5}</a:t>
            </a:r>
            <a:br>
              <a:rPr lang="en-US" altLang="zh-CN" sz="2400" dirty="0">
                <a:solidFill>
                  <a:srgbClr val="1A7449"/>
                </a:solidFill>
              </a:rPr>
            </a:br>
            <a:r>
              <a:rPr lang="en-US" altLang="zh-CN" sz="1400" dirty="0">
                <a:solidFill>
                  <a:srgbClr val="575757"/>
                </a:solidFill>
              </a:rPr>
              <a:t>{bullet_5_content}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2C5BFF7A-EA27-E725-B93E-C57B73051F0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4954007" y="39341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05.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BF6214A-8E19-9442-12E7-9A674DF28627}"/>
              </a:ext>
            </a:extLst>
          </p:cNvPr>
          <p:cNvSpPr txBox="1">
            <a:spLocks/>
          </p:cNvSpPr>
          <p:nvPr/>
        </p:nvSpPr>
        <p:spPr bwMode="gray">
          <a:xfrm>
            <a:off x="8402665" y="4566005"/>
            <a:ext cx="222519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{bullet_6}</a:t>
            </a:r>
            <a:br>
              <a:rPr lang="en-US" altLang="zh-CN" sz="2400" dirty="0">
                <a:solidFill>
                  <a:srgbClr val="1A7449"/>
                </a:solidFill>
              </a:rPr>
            </a:br>
            <a:r>
              <a:rPr lang="en-US" altLang="zh-CN" sz="1400" dirty="0">
                <a:solidFill>
                  <a:srgbClr val="575757"/>
                </a:solidFill>
              </a:rPr>
              <a:t>{bullet_6_content}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E641AAA9-F34C-E882-14CC-096A416B91E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8402665" y="39341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06.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FA754322-EC34-3CBC-92C5-274998ADE07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6382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89786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Y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lCZ4oMOXNKuzuCZ5K6ewc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EgMAAAAAAAAAAAAACAB////////////////AAAA////////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MAAZQZXJzb25hbElkXzAFAAAAAAAEAAAAAAAEAAAAAQA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lCZ4oMOXNKuzuCZ5K6ewcDRGF0YQAWAAAAAlBlcnNvbmFsSWQAAQAAAAAAAk5hbWUACwAAAFBlcnNvbmFsSWQAEFZlcnNpb24AAAAAAAlMYXN0V3JpdGUAJ78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42342079"/>
  <p:tag name="EMPOWERCHARTSPROPERTIES_A_LENGTH" val="24576"/>
  <p:tag name="RUNTIME_ID" val="283c235d-ce74-40f1-bb40-02226f94775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5wFQAFQ/TRKjcYfsArPBjE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wFQAFQ/TRKjcYfsArPBjEDRGF0YQAWAAAAAlBlcnNvbmFsSWQAAQAAAAAAAk5hbWUACwAAAFBlcnNvbmFsSWQAEFZlcnNpb24AAAAAAAlMYXN0V3JpdGUAL8Y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60307503"/>
  <p:tag name="EMPOWERCHARTSPROPERTIES_A_LENGTH" val="24576"/>
  <p:tag name="RUNTIME_ID" val="b22f00d3-71ab-422c-b3fb-101ee49a99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SFYX4kopApILWYxV96wc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SFYX4kopApILWYxV96wcDRGF0YQAWAAAAAlBlcnNvbmFsSWQAAQAAAAAAAk5hbWUACwAAAFBlcnNvbmFsSWQAEFZlcnNpb24AAAAAAAlMYXN0V3JpdGUA4bw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36334127"/>
  <p:tag name="EMPOWERCHARTSPROPERTIES_A_LENGTH" val="24576"/>
  <p:tag name="RUNTIME_ID" val="fa1caea9-8ff0-4518-a1d0-5f190f62ad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6p62Gf1Tl1LmuhZF/CWdnk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p62Gf1Tl1LmuhZF/CWdnkDRGF0YQAWAAAAAlBlcnNvbmFsSWQAAQAAAAAAAk5hbWUACwAAAFBlcnNvbmFsSWQAEFZlcnNpb24AAAAAAAlMYXN0V3JpdGUAksE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48349811"/>
  <p:tag name="EMPOWERCHARTSPROPERTIES_A_LENGTH" val="24576"/>
  <p:tag name="RUNTIME_ID" val="6817607c-aac0-46f0-ae25-b7365d7721d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/zIsjzUJJn2kNt0KTO6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/zIsjzUJJn2kNt0KTO6kDRGF0YQAWAAAAAlBlcnNvbmFsSWQAAQAAAAAAAk5hbWUACwAAAFBlcnNvbmFsSWQAEFZlcnNpb24AAAAAAAlMYXN0V3JpdGUA28M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54132156"/>
  <p:tag name="EMPOWERCHARTSPROPERTIES_A_LENGTH" val="24576"/>
  <p:tag name="RUNTIME_ID" val="3d761938-5af3-419f-9472-a11b6a933f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tbP+OGMuRJkAQy5fMPOaU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tbP+OGMuRJkAQy5fMPOaUDRGF0YQAWAAAAAlBlcnNvbmFsSWQAAQAAAAAAAk5hbWUACwAAAFBlcnNvbmFsSWQAEFZlcnNpb24AAAAAAAlMYXN0V3JpdGUAEL0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36801735"/>
  <p:tag name="EMPOWERCHARTSPROPERTIES_A_LENGTH" val="24576"/>
  <p:tag name="RUNTIME_ID" val="f554e5cd-95d6-4bea-9d06-e105c03ffe72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100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后梦雪</dc:creator>
  <cp:lastModifiedBy>后梦雪</cp:lastModifiedBy>
  <cp:revision>2</cp:revision>
  <dcterms:created xsi:type="dcterms:W3CDTF">2025-08-22T08:03:43Z</dcterms:created>
  <dcterms:modified xsi:type="dcterms:W3CDTF">2025-08-22T08:07:26Z</dcterms:modified>
</cp:coreProperties>
</file>