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724C-87EE-41F3-8DEB-A865B7EF668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E6244-C2AE-4BCF-B721-ED9693DF9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46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27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1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37769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7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7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238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4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26290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grpSp>
        <p:nvGrpSpPr>
          <p:cNvPr id="107" name="Gruppieren 94">
            <a:extLst>
              <a:ext uri="{FF2B5EF4-FFF2-40B4-BE49-F238E27FC236}">
                <a16:creationId xmlns:a16="http://schemas.microsoft.com/office/drawing/2014/main" id="{B3875646-626F-4FC3-B5CC-593B16AE05BF}"/>
              </a:ext>
            </a:extLst>
          </p:cNvPr>
          <p:cNvGrpSpPr>
            <a:grpSpLocks/>
          </p:cNvGrpSpPr>
          <p:nvPr/>
        </p:nvGrpSpPr>
        <p:grpSpPr>
          <a:xfrm>
            <a:off x="4695960" y="2337965"/>
            <a:ext cx="236295" cy="238692"/>
            <a:chOff x="4511040" y="1723156"/>
            <a:chExt cx="215334" cy="215334"/>
          </a:xfrm>
        </p:grpSpPr>
        <p:sp>
          <p:nvSpPr>
            <p:cNvPr id="108" name="Ellipse 88">
              <a:extLst>
                <a:ext uri="{FF2B5EF4-FFF2-40B4-BE49-F238E27FC236}">
                  <a16:creationId xmlns:a16="http://schemas.microsoft.com/office/drawing/2014/main" id="{B7122BE8-8F6C-47E9-8839-160806B5759E}"/>
                </a:ext>
              </a:extLst>
            </p:cNvPr>
            <p:cNvSpPr>
              <a:spLocks/>
            </p:cNvSpPr>
            <p:nvPr/>
          </p:nvSpPr>
          <p:spPr>
            <a:xfrm>
              <a:off x="4511040" y="1723156"/>
              <a:ext cx="215334" cy="215334"/>
            </a:xfrm>
            <a:prstGeom prst="ellipse">
              <a:avLst/>
            </a:prstGeom>
            <a:noFill/>
            <a:ln w="19050" cap="sq" cmpd="sng" algn="ctr">
              <a:solidFill>
                <a:schemeClr val="accent5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09" name="Gerader Verbinder 90">
              <a:extLst>
                <a:ext uri="{FF2B5EF4-FFF2-40B4-BE49-F238E27FC236}">
                  <a16:creationId xmlns:a16="http://schemas.microsoft.com/office/drawing/2014/main" id="{A1C8BA39-21A2-448B-858C-71B68E6AC1EE}"/>
                </a:ext>
              </a:extLst>
            </p:cNvPr>
            <p:cNvCxnSpPr>
              <a:cxnSpLocks/>
              <a:stCxn id="108" idx="1"/>
              <a:endCxn id="108" idx="5"/>
            </p:cNvCxnSpPr>
            <p:nvPr/>
          </p:nvCxnSpPr>
          <p:spPr>
            <a:xfrm>
              <a:off x="4542575" y="1754691"/>
              <a:ext cx="152264" cy="152264"/>
            </a:xfrm>
            <a:prstGeom prst="line">
              <a:avLst/>
            </a:prstGeom>
            <a:noFill/>
            <a:ln w="19050" cap="sq" cmpd="sng" algn="ctr">
              <a:solidFill>
                <a:schemeClr val="accent5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Gerader Verbinder 91">
              <a:extLst>
                <a:ext uri="{FF2B5EF4-FFF2-40B4-BE49-F238E27FC236}">
                  <a16:creationId xmlns:a16="http://schemas.microsoft.com/office/drawing/2014/main" id="{A84117DB-E88A-4FDB-A22A-BA2D4A593977}"/>
                </a:ext>
              </a:extLst>
            </p:cNvPr>
            <p:cNvCxnSpPr>
              <a:cxnSpLocks/>
              <a:stCxn id="108" idx="7"/>
              <a:endCxn id="108" idx="3"/>
            </p:cNvCxnSpPr>
            <p:nvPr/>
          </p:nvCxnSpPr>
          <p:spPr>
            <a:xfrm flipH="1">
              <a:off x="4542575" y="1754691"/>
              <a:ext cx="152264" cy="152264"/>
            </a:xfrm>
            <a:prstGeom prst="line">
              <a:avLst/>
            </a:prstGeom>
            <a:noFill/>
            <a:ln w="19050" cap="sq" cmpd="sng" algn="ctr">
              <a:solidFill>
                <a:schemeClr val="accent5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11" name="TextBox 10">
            <a:extLst>
              <a:ext uri="{FF2B5EF4-FFF2-40B4-BE49-F238E27FC236}">
                <a16:creationId xmlns:a16="http://schemas.microsoft.com/office/drawing/2014/main" id="{B2DD283A-A128-4BDE-BB29-DEC16E0381F6}"/>
              </a:ext>
            </a:extLst>
          </p:cNvPr>
          <p:cNvSpPr txBox="1">
            <a:spLocks/>
          </p:cNvSpPr>
          <p:nvPr/>
        </p:nvSpPr>
        <p:spPr>
          <a:xfrm>
            <a:off x="407988" y="1557339"/>
            <a:ext cx="1903265" cy="4496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起点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2" name="TextBox 12">
            <a:extLst>
              <a:ext uri="{FF2B5EF4-FFF2-40B4-BE49-F238E27FC236}">
                <a16:creationId xmlns:a16="http://schemas.microsoft.com/office/drawing/2014/main" id="{FC38A3F8-2960-4F5D-88C7-65EA64AB67AB}"/>
              </a:ext>
            </a:extLst>
          </p:cNvPr>
          <p:cNvSpPr txBox="1">
            <a:spLocks/>
          </p:cNvSpPr>
          <p:nvPr/>
        </p:nvSpPr>
        <p:spPr>
          <a:xfrm>
            <a:off x="5162624" y="5608262"/>
            <a:ext cx="1903265" cy="4496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终点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3" name="TextBox 14">
            <a:extLst>
              <a:ext uri="{FF2B5EF4-FFF2-40B4-BE49-F238E27FC236}">
                <a16:creationId xmlns:a16="http://schemas.microsoft.com/office/drawing/2014/main" id="{F198009E-0B91-4D14-86D3-6C209933CB0C}"/>
              </a:ext>
            </a:extLst>
          </p:cNvPr>
          <p:cNvSpPr txBox="1">
            <a:spLocks/>
          </p:cNvSpPr>
          <p:nvPr/>
        </p:nvSpPr>
        <p:spPr>
          <a:xfrm>
            <a:off x="407988" y="2907646"/>
            <a:ext cx="1903265" cy="44963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{step_2}</a:t>
            </a:r>
          </a:p>
        </p:txBody>
      </p:sp>
      <p:sp>
        <p:nvSpPr>
          <p:cNvPr id="114" name="TextBox 16">
            <a:extLst>
              <a:ext uri="{FF2B5EF4-FFF2-40B4-BE49-F238E27FC236}">
                <a16:creationId xmlns:a16="http://schemas.microsoft.com/office/drawing/2014/main" id="{95C4B58B-0DD4-404B-AD2B-318E8018FEDE}"/>
              </a:ext>
            </a:extLst>
          </p:cNvPr>
          <p:cNvSpPr txBox="1">
            <a:spLocks/>
          </p:cNvSpPr>
          <p:nvPr/>
        </p:nvSpPr>
        <p:spPr>
          <a:xfrm>
            <a:off x="5162624" y="2907646"/>
            <a:ext cx="1903265" cy="449639"/>
          </a:xfrm>
          <a:prstGeom prst="diamond">
            <a:avLst/>
          </a:prstGeom>
          <a:solidFill>
            <a:schemeClr val="accent5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{condition_1}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5" name="TextBox 18">
            <a:extLst>
              <a:ext uri="{FF2B5EF4-FFF2-40B4-BE49-F238E27FC236}">
                <a16:creationId xmlns:a16="http://schemas.microsoft.com/office/drawing/2014/main" id="{4F6034C2-C63C-420C-86FB-9C368BE8F81D}"/>
              </a:ext>
            </a:extLst>
          </p:cNvPr>
          <p:cNvSpPr txBox="1">
            <a:spLocks/>
          </p:cNvSpPr>
          <p:nvPr/>
        </p:nvSpPr>
        <p:spPr>
          <a:xfrm>
            <a:off x="7539942" y="2907646"/>
            <a:ext cx="1903265" cy="449639"/>
          </a:xfrm>
          <a:prstGeom prst="diamond">
            <a:avLst/>
          </a:prstGeom>
          <a:solidFill>
            <a:schemeClr val="accent5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{condition_2}</a:t>
            </a:r>
          </a:p>
        </p:txBody>
      </p:sp>
      <p:sp>
        <p:nvSpPr>
          <p:cNvPr id="116" name="TextBox 20">
            <a:extLst>
              <a:ext uri="{FF2B5EF4-FFF2-40B4-BE49-F238E27FC236}">
                <a16:creationId xmlns:a16="http://schemas.microsoft.com/office/drawing/2014/main" id="{1CC11533-52A3-41D3-B11D-BA8BEF0EBD14}"/>
              </a:ext>
            </a:extLst>
          </p:cNvPr>
          <p:cNvSpPr txBox="1">
            <a:spLocks/>
          </p:cNvSpPr>
          <p:nvPr/>
        </p:nvSpPr>
        <p:spPr>
          <a:xfrm>
            <a:off x="9917260" y="2907646"/>
            <a:ext cx="1903265" cy="449639"/>
          </a:xfrm>
          <a:prstGeom prst="diamond">
            <a:avLst/>
          </a:prstGeom>
          <a:solidFill>
            <a:schemeClr val="accent5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{condition_3}</a:t>
            </a:r>
          </a:p>
        </p:txBody>
      </p:sp>
      <p:sp>
        <p:nvSpPr>
          <p:cNvPr id="117" name="TextBox 23">
            <a:extLst>
              <a:ext uri="{FF2B5EF4-FFF2-40B4-BE49-F238E27FC236}">
                <a16:creationId xmlns:a16="http://schemas.microsoft.com/office/drawing/2014/main" id="{5695FAEB-1DEB-496D-BCF0-3F21DBB341EB}"/>
              </a:ext>
            </a:extLst>
          </p:cNvPr>
          <p:cNvSpPr txBox="1">
            <a:spLocks/>
          </p:cNvSpPr>
          <p:nvPr/>
        </p:nvSpPr>
        <p:spPr>
          <a:xfrm>
            <a:off x="407988" y="3582800"/>
            <a:ext cx="1903265" cy="44963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wrap="square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CN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{step_3}</a:t>
            </a:r>
          </a:p>
        </p:txBody>
      </p:sp>
      <p:sp>
        <p:nvSpPr>
          <p:cNvPr id="118" name="TextBox 25">
            <a:extLst>
              <a:ext uri="{FF2B5EF4-FFF2-40B4-BE49-F238E27FC236}">
                <a16:creationId xmlns:a16="http://schemas.microsoft.com/office/drawing/2014/main" id="{712687FD-01D0-4ADF-AD47-70AA1DE75F90}"/>
              </a:ext>
            </a:extLst>
          </p:cNvPr>
          <p:cNvSpPr txBox="1">
            <a:spLocks/>
          </p:cNvSpPr>
          <p:nvPr/>
        </p:nvSpPr>
        <p:spPr>
          <a:xfrm>
            <a:off x="5162624" y="3582800"/>
            <a:ext cx="1903265" cy="449639"/>
          </a:xfrm>
          <a:prstGeom prst="parallelogram">
            <a:avLst/>
          </a:prstGeom>
          <a:solidFill>
            <a:schemeClr val="accent6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{step_8}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9" name="TextBox 27">
            <a:extLst>
              <a:ext uri="{FF2B5EF4-FFF2-40B4-BE49-F238E27FC236}">
                <a16:creationId xmlns:a16="http://schemas.microsoft.com/office/drawing/2014/main" id="{1AD61D29-C214-47B7-BA65-787494849AD1}"/>
              </a:ext>
            </a:extLst>
          </p:cNvPr>
          <p:cNvSpPr txBox="1">
            <a:spLocks/>
          </p:cNvSpPr>
          <p:nvPr/>
        </p:nvSpPr>
        <p:spPr>
          <a:xfrm>
            <a:off x="9917260" y="3582800"/>
            <a:ext cx="1903265" cy="449639"/>
          </a:xfrm>
          <a:prstGeom prst="parallelogram">
            <a:avLst/>
          </a:prstGeom>
          <a:solidFill>
            <a:schemeClr val="accent6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{step_10}</a:t>
            </a:r>
          </a:p>
        </p:txBody>
      </p:sp>
      <p:sp>
        <p:nvSpPr>
          <p:cNvPr id="120" name="TextBox 29">
            <a:extLst>
              <a:ext uri="{FF2B5EF4-FFF2-40B4-BE49-F238E27FC236}">
                <a16:creationId xmlns:a16="http://schemas.microsoft.com/office/drawing/2014/main" id="{4C24D48B-FCBA-411C-B230-331596A7BF73}"/>
              </a:ext>
            </a:extLst>
          </p:cNvPr>
          <p:cNvSpPr txBox="1">
            <a:spLocks/>
          </p:cNvSpPr>
          <p:nvPr/>
        </p:nvSpPr>
        <p:spPr>
          <a:xfrm>
            <a:off x="407988" y="4257954"/>
            <a:ext cx="1903265" cy="44963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wrap="square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CN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{step_4}</a:t>
            </a:r>
          </a:p>
        </p:txBody>
      </p:sp>
      <p:sp>
        <p:nvSpPr>
          <p:cNvPr id="121" name="TextBox 31">
            <a:extLst>
              <a:ext uri="{FF2B5EF4-FFF2-40B4-BE49-F238E27FC236}">
                <a16:creationId xmlns:a16="http://schemas.microsoft.com/office/drawing/2014/main" id="{757AD9E5-48EA-4C2A-914C-6EF1EA2FB5ED}"/>
              </a:ext>
            </a:extLst>
          </p:cNvPr>
          <p:cNvSpPr txBox="1">
            <a:spLocks/>
          </p:cNvSpPr>
          <p:nvPr/>
        </p:nvSpPr>
        <p:spPr>
          <a:xfrm>
            <a:off x="2785306" y="4257954"/>
            <a:ext cx="1903265" cy="449639"/>
          </a:xfrm>
          <a:prstGeom prst="hexagon">
            <a:avLst/>
          </a:prstGeom>
          <a:solidFill>
            <a:schemeClr val="bg2"/>
          </a:solidFill>
        </p:spPr>
        <p:txBody>
          <a:bodyPr wrap="square" rtlCol="0" anchor="ctr" anchorCtr="0">
            <a:noAutofit/>
          </a:bodyPr>
          <a:lstStyle/>
          <a:p>
            <a:pPr algn="ctr">
              <a:defRPr/>
            </a:pPr>
            <a:r>
              <a:rPr lang="en-US" altLang="zh-CN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{step_6}</a:t>
            </a:r>
          </a:p>
        </p:txBody>
      </p:sp>
      <p:sp>
        <p:nvSpPr>
          <p:cNvPr id="122" name="TextBox 33">
            <a:extLst>
              <a:ext uri="{FF2B5EF4-FFF2-40B4-BE49-F238E27FC236}">
                <a16:creationId xmlns:a16="http://schemas.microsoft.com/office/drawing/2014/main" id="{1B390E58-244C-47D5-B751-81CA68F2A215}"/>
              </a:ext>
            </a:extLst>
          </p:cNvPr>
          <p:cNvSpPr txBox="1">
            <a:spLocks/>
          </p:cNvSpPr>
          <p:nvPr/>
        </p:nvSpPr>
        <p:spPr>
          <a:xfrm>
            <a:off x="5162624" y="4257954"/>
            <a:ext cx="1903265" cy="44963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{step_9}</a:t>
            </a:r>
          </a:p>
        </p:txBody>
      </p:sp>
      <p:sp>
        <p:nvSpPr>
          <p:cNvPr id="123" name="TextBox 35">
            <a:extLst>
              <a:ext uri="{FF2B5EF4-FFF2-40B4-BE49-F238E27FC236}">
                <a16:creationId xmlns:a16="http://schemas.microsoft.com/office/drawing/2014/main" id="{D0175753-49F4-4A4B-8F64-A18B0AB5C276}"/>
              </a:ext>
            </a:extLst>
          </p:cNvPr>
          <p:cNvSpPr txBox="1">
            <a:spLocks/>
          </p:cNvSpPr>
          <p:nvPr/>
        </p:nvSpPr>
        <p:spPr>
          <a:xfrm>
            <a:off x="9917260" y="4257954"/>
            <a:ext cx="1903265" cy="44963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{step_11}</a:t>
            </a:r>
          </a:p>
        </p:txBody>
      </p:sp>
      <p:sp>
        <p:nvSpPr>
          <p:cNvPr id="124" name="TextBox 37">
            <a:extLst>
              <a:ext uri="{FF2B5EF4-FFF2-40B4-BE49-F238E27FC236}">
                <a16:creationId xmlns:a16="http://schemas.microsoft.com/office/drawing/2014/main" id="{649668D2-BA3F-4B47-BFC6-6684C8F3AC82}"/>
              </a:ext>
            </a:extLst>
          </p:cNvPr>
          <p:cNvSpPr txBox="1">
            <a:spLocks/>
          </p:cNvSpPr>
          <p:nvPr/>
        </p:nvSpPr>
        <p:spPr>
          <a:xfrm>
            <a:off x="407988" y="4933108"/>
            <a:ext cx="1903265" cy="449639"/>
          </a:xfrm>
          <a:prstGeom prst="parallelogram">
            <a:avLst/>
          </a:prstGeom>
          <a:solidFill>
            <a:schemeClr val="accent6"/>
          </a:solidFill>
        </p:spPr>
        <p:txBody>
          <a:bodyPr wrap="square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CN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{step_5}</a:t>
            </a:r>
          </a:p>
        </p:txBody>
      </p:sp>
      <p:sp>
        <p:nvSpPr>
          <p:cNvPr id="125" name="TextBox 39">
            <a:extLst>
              <a:ext uri="{FF2B5EF4-FFF2-40B4-BE49-F238E27FC236}">
                <a16:creationId xmlns:a16="http://schemas.microsoft.com/office/drawing/2014/main" id="{C8EEB1C8-20AE-47C7-AC6F-D736308CD965}"/>
              </a:ext>
            </a:extLst>
          </p:cNvPr>
          <p:cNvSpPr txBox="1">
            <a:spLocks/>
          </p:cNvSpPr>
          <p:nvPr/>
        </p:nvSpPr>
        <p:spPr>
          <a:xfrm>
            <a:off x="5162624" y="4933108"/>
            <a:ext cx="1903265" cy="449639"/>
          </a:xfrm>
          <a:prstGeom prst="parallelogram">
            <a:avLst/>
          </a:prstGeom>
          <a:solidFill>
            <a:schemeClr val="accent6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{step13}</a:t>
            </a:r>
          </a:p>
        </p:txBody>
      </p:sp>
      <p:sp>
        <p:nvSpPr>
          <p:cNvPr id="126" name="TextBox 41">
            <a:extLst>
              <a:ext uri="{FF2B5EF4-FFF2-40B4-BE49-F238E27FC236}">
                <a16:creationId xmlns:a16="http://schemas.microsoft.com/office/drawing/2014/main" id="{C17249E4-78EB-4A87-A049-2904DF4AF3E8}"/>
              </a:ext>
            </a:extLst>
          </p:cNvPr>
          <p:cNvSpPr txBox="1">
            <a:spLocks/>
          </p:cNvSpPr>
          <p:nvPr/>
        </p:nvSpPr>
        <p:spPr>
          <a:xfrm>
            <a:off x="9917260" y="4933108"/>
            <a:ext cx="1903265" cy="449639"/>
          </a:xfrm>
          <a:prstGeom prst="parallelogram">
            <a:avLst/>
          </a:prstGeom>
          <a:solidFill>
            <a:schemeClr val="accent6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{step_12}</a:t>
            </a:r>
          </a:p>
        </p:txBody>
      </p:sp>
      <p:sp>
        <p:nvSpPr>
          <p:cNvPr id="127" name="TextBox 43">
            <a:extLst>
              <a:ext uri="{FF2B5EF4-FFF2-40B4-BE49-F238E27FC236}">
                <a16:creationId xmlns:a16="http://schemas.microsoft.com/office/drawing/2014/main" id="{AFDF3752-D30F-4E96-825A-0CB36EBBF6CD}"/>
              </a:ext>
            </a:extLst>
          </p:cNvPr>
          <p:cNvSpPr txBox="1">
            <a:spLocks/>
          </p:cNvSpPr>
          <p:nvPr/>
        </p:nvSpPr>
        <p:spPr>
          <a:xfrm>
            <a:off x="407988" y="2232492"/>
            <a:ext cx="1903265" cy="449639"/>
          </a:xfrm>
          <a:prstGeom prst="parallelogram">
            <a:avLst/>
          </a:prstGeom>
          <a:solidFill>
            <a:schemeClr val="accent6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{step_1}</a:t>
            </a:r>
          </a:p>
        </p:txBody>
      </p:sp>
      <p:sp>
        <p:nvSpPr>
          <p:cNvPr id="128" name="TextBox 45">
            <a:extLst>
              <a:ext uri="{FF2B5EF4-FFF2-40B4-BE49-F238E27FC236}">
                <a16:creationId xmlns:a16="http://schemas.microsoft.com/office/drawing/2014/main" id="{6B6A180D-01EB-4E69-97C3-672A50E984CA}"/>
              </a:ext>
            </a:extLst>
          </p:cNvPr>
          <p:cNvSpPr txBox="1">
            <a:spLocks/>
          </p:cNvSpPr>
          <p:nvPr/>
        </p:nvSpPr>
        <p:spPr>
          <a:xfrm>
            <a:off x="5162624" y="2232492"/>
            <a:ext cx="1903265" cy="44963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wrap="square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CN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{step_7}</a:t>
            </a:r>
          </a:p>
        </p:txBody>
      </p:sp>
      <p:cxnSp>
        <p:nvCxnSpPr>
          <p:cNvPr id="129" name="Straight Arrow Connector 47">
            <a:extLst>
              <a:ext uri="{FF2B5EF4-FFF2-40B4-BE49-F238E27FC236}">
                <a16:creationId xmlns:a16="http://schemas.microsoft.com/office/drawing/2014/main" id="{676F29FB-A1D7-46B0-8A3D-B9264C44BA14}"/>
              </a:ext>
            </a:extLst>
          </p:cNvPr>
          <p:cNvCxnSpPr>
            <a:cxnSpLocks/>
            <a:stCxn id="111" idx="2"/>
            <a:endCxn id="127" idx="0"/>
          </p:cNvCxnSpPr>
          <p:nvPr/>
        </p:nvCxnSpPr>
        <p:spPr>
          <a:xfrm>
            <a:off x="1359621" y="2006978"/>
            <a:ext cx="0" cy="225515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0" name="Straight Arrow Connector 48">
            <a:extLst>
              <a:ext uri="{FF2B5EF4-FFF2-40B4-BE49-F238E27FC236}">
                <a16:creationId xmlns:a16="http://schemas.microsoft.com/office/drawing/2014/main" id="{E466A167-8F65-4BBB-A0BB-76D6AFC59D89}"/>
              </a:ext>
            </a:extLst>
          </p:cNvPr>
          <p:cNvCxnSpPr>
            <a:cxnSpLocks/>
            <a:stCxn id="127" idx="4"/>
            <a:endCxn id="113" idx="0"/>
          </p:cNvCxnSpPr>
          <p:nvPr/>
        </p:nvCxnSpPr>
        <p:spPr>
          <a:xfrm>
            <a:off x="1359621" y="2682131"/>
            <a:ext cx="0" cy="225515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1" name="Straight Arrow Connector 49">
            <a:extLst>
              <a:ext uri="{FF2B5EF4-FFF2-40B4-BE49-F238E27FC236}">
                <a16:creationId xmlns:a16="http://schemas.microsoft.com/office/drawing/2014/main" id="{6BDD6A34-028C-49B0-B572-1E654EFFCDCD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1359621" y="3357284"/>
            <a:ext cx="0" cy="225515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2" name="Straight Arrow Connector 50">
            <a:extLst>
              <a:ext uri="{FF2B5EF4-FFF2-40B4-BE49-F238E27FC236}">
                <a16:creationId xmlns:a16="http://schemas.microsoft.com/office/drawing/2014/main" id="{B702944B-A873-412A-8D9A-CB3EB2D33AEA}"/>
              </a:ext>
            </a:extLst>
          </p:cNvPr>
          <p:cNvCxnSpPr>
            <a:cxnSpLocks/>
            <a:stCxn id="117" idx="2"/>
            <a:endCxn id="120" idx="0"/>
          </p:cNvCxnSpPr>
          <p:nvPr/>
        </p:nvCxnSpPr>
        <p:spPr>
          <a:xfrm>
            <a:off x="1359621" y="4032439"/>
            <a:ext cx="0" cy="225515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3" name="Straight Arrow Connector 51">
            <a:extLst>
              <a:ext uri="{FF2B5EF4-FFF2-40B4-BE49-F238E27FC236}">
                <a16:creationId xmlns:a16="http://schemas.microsoft.com/office/drawing/2014/main" id="{F00E846C-EE2C-46AA-B493-B9485448C31F}"/>
              </a:ext>
            </a:extLst>
          </p:cNvPr>
          <p:cNvCxnSpPr>
            <a:cxnSpLocks/>
            <a:stCxn id="120" idx="2"/>
            <a:endCxn id="124" idx="0"/>
          </p:cNvCxnSpPr>
          <p:nvPr/>
        </p:nvCxnSpPr>
        <p:spPr>
          <a:xfrm>
            <a:off x="1359621" y="4707593"/>
            <a:ext cx="0" cy="225515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4" name="Elbow Connector 160">
            <a:extLst>
              <a:ext uri="{FF2B5EF4-FFF2-40B4-BE49-F238E27FC236}">
                <a16:creationId xmlns:a16="http://schemas.microsoft.com/office/drawing/2014/main" id="{DEA06578-8488-425B-8A39-C05428BB1EEC}"/>
              </a:ext>
            </a:extLst>
          </p:cNvPr>
          <p:cNvCxnSpPr>
            <a:cxnSpLocks/>
            <a:stCxn id="124" idx="2"/>
            <a:endCxn id="108" idx="4"/>
          </p:cNvCxnSpPr>
          <p:nvPr/>
        </p:nvCxnSpPr>
        <p:spPr>
          <a:xfrm flipV="1">
            <a:off x="2255048" y="2576657"/>
            <a:ext cx="2559060" cy="2581271"/>
          </a:xfrm>
          <a:prstGeom prst="bentConnector2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5" name="Straight Arrow Connector 53">
            <a:extLst>
              <a:ext uri="{FF2B5EF4-FFF2-40B4-BE49-F238E27FC236}">
                <a16:creationId xmlns:a16="http://schemas.microsoft.com/office/drawing/2014/main" id="{778E98BA-D353-4737-9378-B42FBB62B07C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2311253" y="4482774"/>
            <a:ext cx="474053" cy="1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6" name="Elbow Connector 167">
            <a:extLst>
              <a:ext uri="{FF2B5EF4-FFF2-40B4-BE49-F238E27FC236}">
                <a16:creationId xmlns:a16="http://schemas.microsoft.com/office/drawing/2014/main" id="{E9F0B08B-9FE9-4D52-B764-22A71549D79A}"/>
              </a:ext>
            </a:extLst>
          </p:cNvPr>
          <p:cNvCxnSpPr>
            <a:cxnSpLocks/>
            <a:endCxn id="108" idx="2"/>
          </p:cNvCxnSpPr>
          <p:nvPr/>
        </p:nvCxnSpPr>
        <p:spPr>
          <a:xfrm rot="5400000" flipH="1" flipV="1">
            <a:off x="3282731" y="2800027"/>
            <a:ext cx="1755945" cy="1070514"/>
          </a:xfrm>
          <a:prstGeom prst="bentConnector2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7" name="Straight Arrow Connector 56">
            <a:extLst>
              <a:ext uri="{FF2B5EF4-FFF2-40B4-BE49-F238E27FC236}">
                <a16:creationId xmlns:a16="http://schemas.microsoft.com/office/drawing/2014/main" id="{02DD97FC-71F4-4100-8432-E18CEDAA489A}"/>
              </a:ext>
            </a:extLst>
          </p:cNvPr>
          <p:cNvCxnSpPr>
            <a:cxnSpLocks/>
            <a:stCxn id="128" idx="2"/>
            <a:endCxn id="114" idx="0"/>
          </p:cNvCxnSpPr>
          <p:nvPr/>
        </p:nvCxnSpPr>
        <p:spPr>
          <a:xfrm>
            <a:off x="6114257" y="2682131"/>
            <a:ext cx="0" cy="225515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8" name="Straight Arrow Connector 57">
            <a:extLst>
              <a:ext uri="{FF2B5EF4-FFF2-40B4-BE49-F238E27FC236}">
                <a16:creationId xmlns:a16="http://schemas.microsoft.com/office/drawing/2014/main" id="{43696365-D4B4-4271-88E3-5BA535ACD90C}"/>
              </a:ext>
            </a:extLst>
          </p:cNvPr>
          <p:cNvCxnSpPr>
            <a:cxnSpLocks/>
            <a:stCxn id="114" idx="2"/>
            <a:endCxn id="118" idx="0"/>
          </p:cNvCxnSpPr>
          <p:nvPr/>
        </p:nvCxnSpPr>
        <p:spPr>
          <a:xfrm>
            <a:off x="6114257" y="3357284"/>
            <a:ext cx="0" cy="225515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9" name="Straight Arrow Connector 58">
            <a:extLst>
              <a:ext uri="{FF2B5EF4-FFF2-40B4-BE49-F238E27FC236}">
                <a16:creationId xmlns:a16="http://schemas.microsoft.com/office/drawing/2014/main" id="{49143A83-4F7D-4D15-A87C-209C2763CE68}"/>
              </a:ext>
            </a:extLst>
          </p:cNvPr>
          <p:cNvCxnSpPr>
            <a:cxnSpLocks/>
            <a:stCxn id="118" idx="4"/>
            <a:endCxn id="122" idx="0"/>
          </p:cNvCxnSpPr>
          <p:nvPr/>
        </p:nvCxnSpPr>
        <p:spPr>
          <a:xfrm>
            <a:off x="6114257" y="4032439"/>
            <a:ext cx="0" cy="225515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0" name="Straight Arrow Connector 59">
            <a:extLst>
              <a:ext uri="{FF2B5EF4-FFF2-40B4-BE49-F238E27FC236}">
                <a16:creationId xmlns:a16="http://schemas.microsoft.com/office/drawing/2014/main" id="{D68BAFD9-5765-4F1D-9F76-CF6B76911444}"/>
              </a:ext>
            </a:extLst>
          </p:cNvPr>
          <p:cNvCxnSpPr>
            <a:cxnSpLocks/>
            <a:stCxn id="122" idx="2"/>
            <a:endCxn id="125" idx="0"/>
          </p:cNvCxnSpPr>
          <p:nvPr/>
        </p:nvCxnSpPr>
        <p:spPr>
          <a:xfrm>
            <a:off x="6114257" y="4707593"/>
            <a:ext cx="0" cy="225515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1" name="Straight Arrow Connector 60">
            <a:extLst>
              <a:ext uri="{FF2B5EF4-FFF2-40B4-BE49-F238E27FC236}">
                <a16:creationId xmlns:a16="http://schemas.microsoft.com/office/drawing/2014/main" id="{B9A4842C-C0C5-4863-9A06-898BEDA95DBA}"/>
              </a:ext>
            </a:extLst>
          </p:cNvPr>
          <p:cNvCxnSpPr>
            <a:cxnSpLocks/>
            <a:stCxn id="125" idx="4"/>
            <a:endCxn id="112" idx="0"/>
          </p:cNvCxnSpPr>
          <p:nvPr/>
        </p:nvCxnSpPr>
        <p:spPr>
          <a:xfrm>
            <a:off x="6114257" y="5382747"/>
            <a:ext cx="0" cy="225516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2" name="Straight Arrow Connector 61">
            <a:extLst>
              <a:ext uri="{FF2B5EF4-FFF2-40B4-BE49-F238E27FC236}">
                <a16:creationId xmlns:a16="http://schemas.microsoft.com/office/drawing/2014/main" id="{A41F2D72-57A6-4F51-956A-3C4A32AC6D53}"/>
              </a:ext>
            </a:extLst>
          </p:cNvPr>
          <p:cNvCxnSpPr>
            <a:cxnSpLocks/>
          </p:cNvCxnSpPr>
          <p:nvPr/>
        </p:nvCxnSpPr>
        <p:spPr>
          <a:xfrm>
            <a:off x="7065889" y="3132466"/>
            <a:ext cx="474053" cy="0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3" name="Straight Arrow Connector 62">
            <a:extLst>
              <a:ext uri="{FF2B5EF4-FFF2-40B4-BE49-F238E27FC236}">
                <a16:creationId xmlns:a16="http://schemas.microsoft.com/office/drawing/2014/main" id="{ACA645C4-00D9-4C75-A417-2D4B672D2E3C}"/>
              </a:ext>
            </a:extLst>
          </p:cNvPr>
          <p:cNvCxnSpPr>
            <a:cxnSpLocks/>
          </p:cNvCxnSpPr>
          <p:nvPr/>
        </p:nvCxnSpPr>
        <p:spPr>
          <a:xfrm>
            <a:off x="9443207" y="3132466"/>
            <a:ext cx="474053" cy="0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4" name="Straight Arrow Connector 63">
            <a:extLst>
              <a:ext uri="{FF2B5EF4-FFF2-40B4-BE49-F238E27FC236}">
                <a16:creationId xmlns:a16="http://schemas.microsoft.com/office/drawing/2014/main" id="{4D24BF50-8D1C-4669-846C-58685BA964AA}"/>
              </a:ext>
            </a:extLst>
          </p:cNvPr>
          <p:cNvCxnSpPr>
            <a:cxnSpLocks/>
          </p:cNvCxnSpPr>
          <p:nvPr/>
        </p:nvCxnSpPr>
        <p:spPr>
          <a:xfrm>
            <a:off x="10868893" y="3357284"/>
            <a:ext cx="0" cy="225515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5" name="Straight Arrow Connector 64">
            <a:extLst>
              <a:ext uri="{FF2B5EF4-FFF2-40B4-BE49-F238E27FC236}">
                <a16:creationId xmlns:a16="http://schemas.microsoft.com/office/drawing/2014/main" id="{429B3D29-810C-414A-A779-E58EA335CB88}"/>
              </a:ext>
            </a:extLst>
          </p:cNvPr>
          <p:cNvCxnSpPr>
            <a:cxnSpLocks/>
            <a:stCxn id="119" idx="4"/>
            <a:endCxn id="123" idx="0"/>
          </p:cNvCxnSpPr>
          <p:nvPr/>
        </p:nvCxnSpPr>
        <p:spPr>
          <a:xfrm>
            <a:off x="10868893" y="4032439"/>
            <a:ext cx="0" cy="225515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6" name="Straight Arrow Connector 65">
            <a:extLst>
              <a:ext uri="{FF2B5EF4-FFF2-40B4-BE49-F238E27FC236}">
                <a16:creationId xmlns:a16="http://schemas.microsoft.com/office/drawing/2014/main" id="{7ECC6FA6-1287-4536-A5BC-459A5F086B26}"/>
              </a:ext>
            </a:extLst>
          </p:cNvPr>
          <p:cNvCxnSpPr>
            <a:cxnSpLocks/>
            <a:stCxn id="123" idx="2"/>
            <a:endCxn id="126" idx="0"/>
          </p:cNvCxnSpPr>
          <p:nvPr/>
        </p:nvCxnSpPr>
        <p:spPr>
          <a:xfrm>
            <a:off x="10868893" y="4707593"/>
            <a:ext cx="0" cy="225515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7" name="Straight Arrow Connector 66">
            <a:extLst>
              <a:ext uri="{FF2B5EF4-FFF2-40B4-BE49-F238E27FC236}">
                <a16:creationId xmlns:a16="http://schemas.microsoft.com/office/drawing/2014/main" id="{52EC2CC8-9759-402C-ABE8-7AA6C8C02D7F}"/>
              </a:ext>
            </a:extLst>
          </p:cNvPr>
          <p:cNvCxnSpPr>
            <a:cxnSpLocks/>
            <a:stCxn id="126" idx="5"/>
            <a:endCxn id="125" idx="2"/>
          </p:cNvCxnSpPr>
          <p:nvPr/>
        </p:nvCxnSpPr>
        <p:spPr>
          <a:xfrm flipH="1">
            <a:off x="7006816" y="5157928"/>
            <a:ext cx="2969517" cy="0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8" name="Elbow Connector 195">
            <a:extLst>
              <a:ext uri="{FF2B5EF4-FFF2-40B4-BE49-F238E27FC236}">
                <a16:creationId xmlns:a16="http://schemas.microsoft.com/office/drawing/2014/main" id="{C6551868-CCDD-4154-A62E-F8468E26F17A}"/>
              </a:ext>
            </a:extLst>
          </p:cNvPr>
          <p:cNvCxnSpPr>
            <a:cxnSpLocks/>
            <a:stCxn id="115" idx="2"/>
            <a:endCxn id="118" idx="2"/>
          </p:cNvCxnSpPr>
          <p:nvPr/>
        </p:nvCxnSpPr>
        <p:spPr>
          <a:xfrm rot="5400000">
            <a:off x="7524027" y="2840073"/>
            <a:ext cx="450335" cy="1484759"/>
          </a:xfrm>
          <a:prstGeom prst="bentConnector2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9" name="Elbow Connector 197">
            <a:extLst>
              <a:ext uri="{FF2B5EF4-FFF2-40B4-BE49-F238E27FC236}">
                <a16:creationId xmlns:a16="http://schemas.microsoft.com/office/drawing/2014/main" id="{EC0EAE96-2056-4244-AE9F-2BF282EF87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2224" y="780978"/>
            <a:ext cx="450334" cy="3803004"/>
          </a:xfrm>
          <a:prstGeom prst="bentConnector2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0" name="Subtitle 2">
            <a:extLst>
              <a:ext uri="{FF2B5EF4-FFF2-40B4-BE49-F238E27FC236}">
                <a16:creationId xmlns:a16="http://schemas.microsoft.com/office/drawing/2014/main" id="{3EBE628D-EECC-4574-8792-675216636E84}"/>
              </a:ext>
            </a:extLst>
          </p:cNvPr>
          <p:cNvSpPr txBox="1">
            <a:spLocks/>
          </p:cNvSpPr>
          <p:nvPr/>
        </p:nvSpPr>
        <p:spPr>
          <a:xfrm>
            <a:off x="7176264" y="2898098"/>
            <a:ext cx="253302" cy="19280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151" name="Subtitle 2">
            <a:extLst>
              <a:ext uri="{FF2B5EF4-FFF2-40B4-BE49-F238E27FC236}">
                <a16:creationId xmlns:a16="http://schemas.microsoft.com/office/drawing/2014/main" id="{44503F37-99B6-4224-A723-8D3D96F37A4C}"/>
              </a:ext>
            </a:extLst>
          </p:cNvPr>
          <p:cNvSpPr txBox="1">
            <a:spLocks/>
          </p:cNvSpPr>
          <p:nvPr/>
        </p:nvSpPr>
        <p:spPr>
          <a:xfrm>
            <a:off x="9553582" y="2898098"/>
            <a:ext cx="253302" cy="19280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152" name="Subtitle 2">
            <a:extLst>
              <a:ext uri="{FF2B5EF4-FFF2-40B4-BE49-F238E27FC236}">
                <a16:creationId xmlns:a16="http://schemas.microsoft.com/office/drawing/2014/main" id="{F96A6F31-CBC8-408D-B5FA-6C5BBE50599F}"/>
              </a:ext>
            </a:extLst>
          </p:cNvPr>
          <p:cNvSpPr txBox="1">
            <a:spLocks/>
          </p:cNvSpPr>
          <p:nvPr/>
        </p:nvSpPr>
        <p:spPr>
          <a:xfrm>
            <a:off x="10615590" y="2209940"/>
            <a:ext cx="253302" cy="19280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153" name="Subtitle 2">
            <a:extLst>
              <a:ext uri="{FF2B5EF4-FFF2-40B4-BE49-F238E27FC236}">
                <a16:creationId xmlns:a16="http://schemas.microsoft.com/office/drawing/2014/main" id="{521AF4F3-54D9-4E0C-A636-C74DF4588A36}"/>
              </a:ext>
            </a:extLst>
          </p:cNvPr>
          <p:cNvSpPr txBox="1">
            <a:spLocks/>
          </p:cNvSpPr>
          <p:nvPr/>
        </p:nvSpPr>
        <p:spPr>
          <a:xfrm>
            <a:off x="10988214" y="3347123"/>
            <a:ext cx="337737" cy="19280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154" name="Subtitle 2">
            <a:extLst>
              <a:ext uri="{FF2B5EF4-FFF2-40B4-BE49-F238E27FC236}">
                <a16:creationId xmlns:a16="http://schemas.microsoft.com/office/drawing/2014/main" id="{4E1ED952-4C23-4150-86F4-341C701273FD}"/>
              </a:ext>
            </a:extLst>
          </p:cNvPr>
          <p:cNvSpPr txBox="1">
            <a:spLocks/>
          </p:cNvSpPr>
          <p:nvPr/>
        </p:nvSpPr>
        <p:spPr>
          <a:xfrm>
            <a:off x="8591277" y="3347123"/>
            <a:ext cx="337737" cy="19280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155" name="Subtitle 2">
            <a:extLst>
              <a:ext uri="{FF2B5EF4-FFF2-40B4-BE49-F238E27FC236}">
                <a16:creationId xmlns:a16="http://schemas.microsoft.com/office/drawing/2014/main" id="{E98C6FC9-0596-43A6-951B-11F0D16A15EE}"/>
              </a:ext>
            </a:extLst>
          </p:cNvPr>
          <p:cNvSpPr txBox="1">
            <a:spLocks/>
          </p:cNvSpPr>
          <p:nvPr/>
        </p:nvSpPr>
        <p:spPr>
          <a:xfrm>
            <a:off x="6230755" y="3347123"/>
            <a:ext cx="337737" cy="19280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cxnSp>
        <p:nvCxnSpPr>
          <p:cNvPr id="156" name="Straight Arrow Connector 48">
            <a:extLst>
              <a:ext uri="{FF2B5EF4-FFF2-40B4-BE49-F238E27FC236}">
                <a16:creationId xmlns:a16="http://schemas.microsoft.com/office/drawing/2014/main" id="{7AE97A67-0E95-4905-8878-FB89C2E88CF7}"/>
              </a:ext>
            </a:extLst>
          </p:cNvPr>
          <p:cNvCxnSpPr>
            <a:cxnSpLocks/>
            <a:stCxn id="108" idx="6"/>
            <a:endCxn id="128" idx="1"/>
          </p:cNvCxnSpPr>
          <p:nvPr/>
        </p:nvCxnSpPr>
        <p:spPr>
          <a:xfrm>
            <a:off x="4932255" y="2457311"/>
            <a:ext cx="230369" cy="1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7" name="Text Placeholder 15">
            <a:extLst>
              <a:ext uri="{FF2B5EF4-FFF2-40B4-BE49-F238E27FC236}">
                <a16:creationId xmlns:a16="http://schemas.microsoft.com/office/drawing/2014/main" id="{CE0B2FC9-80D0-44CE-ABB4-0BA3CF52472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65938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</a:t>
            </a:r>
            <a:r>
              <a:rPr lang="en-US" sz="1000">
                <a:solidFill>
                  <a:schemeClr val="tx2"/>
                </a:solidFill>
              </a:rPr>
              <a:t> trees, process, processes, decision</a:t>
            </a:r>
          </a:p>
        </p:txBody>
      </p:sp>
    </p:spTree>
    <p:extLst>
      <p:ext uri="{BB962C8B-B14F-4D97-AF65-F5344CB8AC3E}">
        <p14:creationId xmlns:p14="http://schemas.microsoft.com/office/powerpoint/2010/main" val="40863830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98</Words>
  <Application>Microsoft Office PowerPoint</Application>
  <PresentationFormat>宽屏</PresentationFormat>
  <Paragraphs>26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Lato Light</vt:lpstr>
      <vt:lpstr>LiciumFont 2022 Bold</vt:lpstr>
      <vt:lpstr>Open Sans Light</vt:lpstr>
      <vt:lpstr>Poppins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2025-08-28T09:25:46Z</dcterms:created>
  <dcterms:modified xsi:type="dcterms:W3CDTF">2025-08-28T09:42:40Z</dcterms:modified>
</cp:coreProperties>
</file>