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37741-E908-42BC-B664-B05FB78DBB4D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2D5B0-F90C-4F92-944D-684149C1C5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44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056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930576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03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95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781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7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52430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sp>
        <p:nvSpPr>
          <p:cNvPr id="2" name="_color1">
            <a:extLst>
              <a:ext uri="{FF2B5EF4-FFF2-40B4-BE49-F238E27FC236}">
                <a16:creationId xmlns:a16="http://schemas.microsoft.com/office/drawing/2014/main" id="{74BD5F06-8639-2A6D-BC15-3BC6173AA8EE}"/>
              </a:ext>
            </a:extLst>
          </p:cNvPr>
          <p:cNvSpPr>
            <a:spLocks noChangeAspect="1"/>
          </p:cNvSpPr>
          <p:nvPr/>
        </p:nvSpPr>
        <p:spPr bwMode="gray">
          <a:xfrm>
            <a:off x="1044559" y="4233873"/>
            <a:ext cx="2314754" cy="1589238"/>
          </a:xfrm>
          <a:custGeom>
            <a:avLst/>
            <a:gdLst/>
            <a:ahLst/>
            <a:cxnLst>
              <a:cxn ang="0">
                <a:pos x="1776" y="208"/>
              </a:cxn>
              <a:cxn ang="0">
                <a:pos x="684" y="0"/>
              </a:cxn>
              <a:cxn ang="0">
                <a:pos x="412" y="470"/>
              </a:cxn>
              <a:cxn ang="0">
                <a:pos x="294" y="672"/>
              </a:cxn>
              <a:cxn ang="0">
                <a:pos x="0" y="1180"/>
              </a:cxn>
              <a:cxn ang="0">
                <a:pos x="2249" y="1611"/>
              </a:cxn>
              <a:cxn ang="0">
                <a:pos x="2249" y="298"/>
              </a:cxn>
              <a:cxn ang="0">
                <a:pos x="1776" y="208"/>
              </a:cxn>
            </a:cxnLst>
            <a:rect l="0" t="0" r="r" b="b"/>
            <a:pathLst>
              <a:path w="2249" h="1611">
                <a:moveTo>
                  <a:pt x="1776" y="208"/>
                </a:moveTo>
                <a:lnTo>
                  <a:pt x="684" y="0"/>
                </a:lnTo>
                <a:lnTo>
                  <a:pt x="412" y="470"/>
                </a:lnTo>
                <a:lnTo>
                  <a:pt x="294" y="672"/>
                </a:lnTo>
                <a:lnTo>
                  <a:pt x="0" y="1180"/>
                </a:lnTo>
                <a:lnTo>
                  <a:pt x="2249" y="1611"/>
                </a:lnTo>
                <a:lnTo>
                  <a:pt x="2249" y="298"/>
                </a:lnTo>
                <a:lnTo>
                  <a:pt x="1776" y="208"/>
                </a:lnTo>
                <a:close/>
              </a:path>
            </a:pathLst>
          </a:custGeom>
          <a:solidFill>
            <a:schemeClr val="bg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_color1">
            <a:extLst>
              <a:ext uri="{FF2B5EF4-FFF2-40B4-BE49-F238E27FC236}">
                <a16:creationId xmlns:a16="http://schemas.microsoft.com/office/drawing/2014/main" id="{02D0C192-AEB5-C82C-3134-1CDA3D0511B2}"/>
              </a:ext>
            </a:extLst>
          </p:cNvPr>
          <p:cNvSpPr>
            <a:spLocks noChangeAspect="1"/>
          </p:cNvSpPr>
          <p:nvPr/>
        </p:nvSpPr>
        <p:spPr bwMode="gray">
          <a:xfrm>
            <a:off x="3359313" y="4233873"/>
            <a:ext cx="2306390" cy="1589238"/>
          </a:xfrm>
          <a:custGeom>
            <a:avLst/>
            <a:gdLst/>
            <a:ahLst/>
            <a:cxnLst>
              <a:cxn ang="0">
                <a:pos x="1946" y="670"/>
              </a:cxn>
              <a:cxn ang="0">
                <a:pos x="1830" y="468"/>
              </a:cxn>
              <a:cxn ang="0">
                <a:pos x="1558" y="0"/>
              </a:cxn>
              <a:cxn ang="0">
                <a:pos x="470" y="208"/>
              </a:cxn>
              <a:cxn ang="0">
                <a:pos x="0" y="298"/>
              </a:cxn>
              <a:cxn ang="0">
                <a:pos x="0" y="1611"/>
              </a:cxn>
              <a:cxn ang="0">
                <a:pos x="2242" y="1180"/>
              </a:cxn>
              <a:cxn ang="0">
                <a:pos x="1946" y="670"/>
              </a:cxn>
            </a:cxnLst>
            <a:rect l="0" t="0" r="r" b="b"/>
            <a:pathLst>
              <a:path w="2242" h="1611">
                <a:moveTo>
                  <a:pt x="1946" y="670"/>
                </a:moveTo>
                <a:lnTo>
                  <a:pt x="1830" y="468"/>
                </a:lnTo>
                <a:lnTo>
                  <a:pt x="1558" y="0"/>
                </a:lnTo>
                <a:lnTo>
                  <a:pt x="470" y="208"/>
                </a:lnTo>
                <a:lnTo>
                  <a:pt x="0" y="298"/>
                </a:lnTo>
                <a:lnTo>
                  <a:pt x="0" y="1611"/>
                </a:lnTo>
                <a:lnTo>
                  <a:pt x="2242" y="1180"/>
                </a:lnTo>
                <a:lnTo>
                  <a:pt x="1946" y="670"/>
                </a:lnTo>
                <a:close/>
              </a:path>
            </a:pathLst>
          </a:custGeom>
          <a:solidFill>
            <a:schemeClr val="bg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" name="_color1">
            <a:extLst>
              <a:ext uri="{FF2B5EF4-FFF2-40B4-BE49-F238E27FC236}">
                <a16:creationId xmlns:a16="http://schemas.microsoft.com/office/drawing/2014/main" id="{D8A4AE63-C160-ED4B-F299-A6B91292C258}"/>
              </a:ext>
            </a:extLst>
          </p:cNvPr>
          <p:cNvSpPr>
            <a:spLocks noChangeAspect="1"/>
          </p:cNvSpPr>
          <p:nvPr/>
        </p:nvSpPr>
        <p:spPr bwMode="gray">
          <a:xfrm>
            <a:off x="1044559" y="4972483"/>
            <a:ext cx="2314754" cy="850628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2249" y="0"/>
              </a:cxn>
              <a:cxn ang="0">
                <a:pos x="2249" y="859"/>
              </a:cxn>
              <a:cxn ang="0">
                <a:pos x="0" y="428"/>
              </a:cxn>
            </a:cxnLst>
            <a:rect l="0" t="0" r="r" b="b"/>
            <a:pathLst>
              <a:path w="2249" h="859">
                <a:moveTo>
                  <a:pt x="0" y="428"/>
                </a:moveTo>
                <a:lnTo>
                  <a:pt x="2249" y="0"/>
                </a:lnTo>
                <a:lnTo>
                  <a:pt x="2249" y="859"/>
                </a:lnTo>
                <a:lnTo>
                  <a:pt x="0" y="428"/>
                </a:lnTo>
                <a:close/>
              </a:path>
            </a:pathLst>
          </a:custGeom>
          <a:solidFill>
            <a:schemeClr val="accent5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_color1">
            <a:extLst>
              <a:ext uri="{FF2B5EF4-FFF2-40B4-BE49-F238E27FC236}">
                <a16:creationId xmlns:a16="http://schemas.microsoft.com/office/drawing/2014/main" id="{B59B6675-A825-2FBF-BB8C-AE8919869B6C}"/>
              </a:ext>
            </a:extLst>
          </p:cNvPr>
          <p:cNvSpPr>
            <a:spLocks noChangeAspect="1"/>
          </p:cNvSpPr>
          <p:nvPr/>
        </p:nvSpPr>
        <p:spPr bwMode="gray">
          <a:xfrm>
            <a:off x="3359313" y="4972483"/>
            <a:ext cx="2306390" cy="85062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42" y="428"/>
              </a:cxn>
              <a:cxn ang="0">
                <a:pos x="0" y="859"/>
              </a:cxn>
              <a:cxn ang="0">
                <a:pos x="0" y="0"/>
              </a:cxn>
            </a:cxnLst>
            <a:rect l="0" t="0" r="r" b="b"/>
            <a:pathLst>
              <a:path w="2242" h="859">
                <a:moveTo>
                  <a:pt x="0" y="0"/>
                </a:moveTo>
                <a:lnTo>
                  <a:pt x="2242" y="428"/>
                </a:lnTo>
                <a:lnTo>
                  <a:pt x="0" y="8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_color1">
            <a:extLst>
              <a:ext uri="{FF2B5EF4-FFF2-40B4-BE49-F238E27FC236}">
                <a16:creationId xmlns:a16="http://schemas.microsoft.com/office/drawing/2014/main" id="{0C9D575C-B2DE-86C3-2202-96CBC11F5D81}"/>
              </a:ext>
            </a:extLst>
          </p:cNvPr>
          <p:cNvSpPr>
            <a:spLocks noChangeAspect="1"/>
          </p:cNvSpPr>
          <p:nvPr/>
        </p:nvSpPr>
        <p:spPr bwMode="gray">
          <a:xfrm>
            <a:off x="1747014" y="4142859"/>
            <a:ext cx="3219582" cy="383308"/>
          </a:xfrm>
          <a:custGeom>
            <a:avLst/>
            <a:gdLst/>
            <a:ahLst/>
            <a:cxnLst>
              <a:cxn ang="0">
                <a:pos x="0" y="88"/>
              </a:cxn>
              <a:cxn ang="0">
                <a:pos x="470" y="0"/>
              </a:cxn>
              <a:cxn ang="0">
                <a:pos x="1567" y="208"/>
              </a:cxn>
              <a:cxn ang="0">
                <a:pos x="2661" y="0"/>
              </a:cxn>
              <a:cxn ang="0">
                <a:pos x="3129" y="88"/>
              </a:cxn>
              <a:cxn ang="0">
                <a:pos x="1567" y="388"/>
              </a:cxn>
              <a:cxn ang="0">
                <a:pos x="0" y="88"/>
              </a:cxn>
            </a:cxnLst>
            <a:rect l="0" t="0" r="r" b="b"/>
            <a:pathLst>
              <a:path w="3129" h="388">
                <a:moveTo>
                  <a:pt x="0" y="88"/>
                </a:moveTo>
                <a:lnTo>
                  <a:pt x="470" y="0"/>
                </a:lnTo>
                <a:lnTo>
                  <a:pt x="1567" y="208"/>
                </a:lnTo>
                <a:lnTo>
                  <a:pt x="2661" y="0"/>
                </a:lnTo>
                <a:lnTo>
                  <a:pt x="3129" y="88"/>
                </a:lnTo>
                <a:lnTo>
                  <a:pt x="1567" y="388"/>
                </a:lnTo>
                <a:lnTo>
                  <a:pt x="0" y="88"/>
                </a:lnTo>
                <a:close/>
              </a:path>
            </a:pathLst>
          </a:custGeom>
          <a:solidFill>
            <a:schemeClr val="accent5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_effect">
            <a:extLst>
              <a:ext uri="{FF2B5EF4-FFF2-40B4-BE49-F238E27FC236}">
                <a16:creationId xmlns:a16="http://schemas.microsoft.com/office/drawing/2014/main" id="{124BEB90-E2A0-67EA-8A1E-451A52A8FE1A}"/>
              </a:ext>
            </a:extLst>
          </p:cNvPr>
          <p:cNvSpPr>
            <a:spLocks noChangeAspect="1"/>
          </p:cNvSpPr>
          <p:nvPr/>
        </p:nvSpPr>
        <p:spPr bwMode="gray">
          <a:xfrm>
            <a:off x="1842346" y="3989181"/>
            <a:ext cx="3025570" cy="360210"/>
          </a:xfrm>
          <a:custGeom>
            <a:avLst/>
            <a:gdLst/>
            <a:ahLst/>
            <a:cxnLst>
              <a:cxn ang="0">
                <a:pos x="0" y="88"/>
              </a:cxn>
              <a:cxn ang="0">
                <a:pos x="470" y="0"/>
              </a:cxn>
              <a:cxn ang="0">
                <a:pos x="1567" y="208"/>
              </a:cxn>
              <a:cxn ang="0">
                <a:pos x="2661" y="0"/>
              </a:cxn>
              <a:cxn ang="0">
                <a:pos x="3129" y="88"/>
              </a:cxn>
              <a:cxn ang="0">
                <a:pos x="1567" y="388"/>
              </a:cxn>
              <a:cxn ang="0">
                <a:pos x="0" y="88"/>
              </a:cxn>
            </a:cxnLst>
            <a:rect l="0" t="0" r="r" b="b"/>
            <a:pathLst>
              <a:path w="3129" h="388">
                <a:moveTo>
                  <a:pt x="0" y="88"/>
                </a:moveTo>
                <a:lnTo>
                  <a:pt x="470" y="0"/>
                </a:lnTo>
                <a:lnTo>
                  <a:pt x="1567" y="208"/>
                </a:lnTo>
                <a:lnTo>
                  <a:pt x="2661" y="0"/>
                </a:lnTo>
                <a:lnTo>
                  <a:pt x="3129" y="88"/>
                </a:lnTo>
                <a:lnTo>
                  <a:pt x="1567" y="388"/>
                </a:lnTo>
                <a:lnTo>
                  <a:pt x="0" y="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" name="_color1">
            <a:extLst>
              <a:ext uri="{FF2B5EF4-FFF2-40B4-BE49-F238E27FC236}">
                <a16:creationId xmlns:a16="http://schemas.microsoft.com/office/drawing/2014/main" id="{20CED6E4-F8A7-C867-DF63-0137684A145A}"/>
              </a:ext>
            </a:extLst>
          </p:cNvPr>
          <p:cNvSpPr>
            <a:spLocks noChangeAspect="1"/>
          </p:cNvSpPr>
          <p:nvPr/>
        </p:nvSpPr>
        <p:spPr bwMode="gray">
          <a:xfrm>
            <a:off x="1842346" y="2898423"/>
            <a:ext cx="1516967" cy="1450967"/>
          </a:xfrm>
          <a:custGeom>
            <a:avLst/>
            <a:gdLst/>
            <a:ahLst/>
            <a:cxnLst>
              <a:cxn ang="0">
                <a:pos x="1002" y="60"/>
              </a:cxn>
              <a:cxn ang="0">
                <a:pos x="688" y="0"/>
              </a:cxn>
              <a:cxn ang="0">
                <a:pos x="610" y="134"/>
              </a:cxn>
              <a:cxn ang="0">
                <a:pos x="494" y="336"/>
              </a:cxn>
              <a:cxn ang="0">
                <a:pos x="0" y="1190"/>
              </a:cxn>
              <a:cxn ang="0">
                <a:pos x="1473" y="1470"/>
              </a:cxn>
              <a:cxn ang="0">
                <a:pos x="1473" y="150"/>
              </a:cxn>
              <a:cxn ang="0">
                <a:pos x="1002" y="60"/>
              </a:cxn>
            </a:cxnLst>
            <a:rect l="0" t="0" r="r" b="b"/>
            <a:pathLst>
              <a:path w="1473" h="1470">
                <a:moveTo>
                  <a:pt x="1002" y="60"/>
                </a:moveTo>
                <a:lnTo>
                  <a:pt x="688" y="0"/>
                </a:lnTo>
                <a:lnTo>
                  <a:pt x="610" y="134"/>
                </a:lnTo>
                <a:lnTo>
                  <a:pt x="494" y="336"/>
                </a:lnTo>
                <a:lnTo>
                  <a:pt x="0" y="1190"/>
                </a:lnTo>
                <a:lnTo>
                  <a:pt x="1473" y="1470"/>
                </a:lnTo>
                <a:lnTo>
                  <a:pt x="1473" y="150"/>
                </a:lnTo>
                <a:lnTo>
                  <a:pt x="1002" y="60"/>
                </a:lnTo>
                <a:close/>
              </a:path>
            </a:pathLst>
          </a:custGeom>
          <a:solidFill>
            <a:srgbClr val="C0C0C0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" name="_color1">
            <a:extLst>
              <a:ext uri="{FF2B5EF4-FFF2-40B4-BE49-F238E27FC236}">
                <a16:creationId xmlns:a16="http://schemas.microsoft.com/office/drawing/2014/main" id="{C4E60F2A-6589-872A-1111-50F6E43F7EEE}"/>
              </a:ext>
            </a:extLst>
          </p:cNvPr>
          <p:cNvSpPr>
            <a:spLocks noChangeAspect="1"/>
          </p:cNvSpPr>
          <p:nvPr/>
        </p:nvSpPr>
        <p:spPr bwMode="gray">
          <a:xfrm>
            <a:off x="3359313" y="2898423"/>
            <a:ext cx="1508603" cy="1450967"/>
          </a:xfrm>
          <a:custGeom>
            <a:avLst/>
            <a:gdLst/>
            <a:ahLst/>
            <a:cxnLst>
              <a:cxn ang="0">
                <a:pos x="970" y="336"/>
              </a:cxn>
              <a:cxn ang="0">
                <a:pos x="854" y="134"/>
              </a:cxn>
              <a:cxn ang="0">
                <a:pos x="778" y="0"/>
              </a:cxn>
              <a:cxn ang="0">
                <a:pos x="468" y="60"/>
              </a:cxn>
              <a:cxn ang="0">
                <a:pos x="0" y="150"/>
              </a:cxn>
              <a:cxn ang="0">
                <a:pos x="0" y="1470"/>
              </a:cxn>
              <a:cxn ang="0">
                <a:pos x="1466" y="1190"/>
              </a:cxn>
              <a:cxn ang="0">
                <a:pos x="970" y="336"/>
              </a:cxn>
            </a:cxnLst>
            <a:rect l="0" t="0" r="r" b="b"/>
            <a:pathLst>
              <a:path w="1466" h="1470">
                <a:moveTo>
                  <a:pt x="970" y="336"/>
                </a:moveTo>
                <a:lnTo>
                  <a:pt x="854" y="134"/>
                </a:lnTo>
                <a:lnTo>
                  <a:pt x="778" y="0"/>
                </a:lnTo>
                <a:lnTo>
                  <a:pt x="468" y="60"/>
                </a:lnTo>
                <a:lnTo>
                  <a:pt x="0" y="150"/>
                </a:lnTo>
                <a:lnTo>
                  <a:pt x="0" y="1470"/>
                </a:lnTo>
                <a:lnTo>
                  <a:pt x="1466" y="1190"/>
                </a:lnTo>
                <a:lnTo>
                  <a:pt x="970" y="336"/>
                </a:lnTo>
                <a:close/>
              </a:path>
            </a:pathLst>
          </a:custGeom>
          <a:solidFill>
            <a:srgbClr val="C0C0C0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" name="_color1">
            <a:extLst>
              <a:ext uri="{FF2B5EF4-FFF2-40B4-BE49-F238E27FC236}">
                <a16:creationId xmlns:a16="http://schemas.microsoft.com/office/drawing/2014/main" id="{5EBBA42A-4A5A-83B6-DE9D-FA44BAA41EE1}"/>
              </a:ext>
            </a:extLst>
          </p:cNvPr>
          <p:cNvSpPr>
            <a:spLocks noChangeAspect="1"/>
          </p:cNvSpPr>
          <p:nvPr/>
        </p:nvSpPr>
        <p:spPr bwMode="gray">
          <a:xfrm>
            <a:off x="1854054" y="3805058"/>
            <a:ext cx="1505259" cy="544331"/>
          </a:xfrm>
          <a:custGeom>
            <a:avLst/>
            <a:gdLst/>
            <a:ahLst/>
            <a:cxnLst>
              <a:cxn ang="0">
                <a:pos x="0" y="274"/>
              </a:cxn>
              <a:cxn ang="0">
                <a:pos x="1461" y="0"/>
              </a:cxn>
              <a:cxn ang="0">
                <a:pos x="1461" y="552"/>
              </a:cxn>
              <a:cxn ang="0">
                <a:pos x="0" y="274"/>
              </a:cxn>
            </a:cxnLst>
            <a:rect l="0" t="0" r="r" b="b"/>
            <a:pathLst>
              <a:path w="1461" h="552">
                <a:moveTo>
                  <a:pt x="0" y="274"/>
                </a:moveTo>
                <a:lnTo>
                  <a:pt x="1461" y="0"/>
                </a:lnTo>
                <a:lnTo>
                  <a:pt x="1461" y="552"/>
                </a:lnTo>
                <a:lnTo>
                  <a:pt x="0" y="274"/>
                </a:lnTo>
                <a:close/>
              </a:path>
            </a:pathLst>
          </a:custGeom>
          <a:solidFill>
            <a:srgbClr val="ADADAD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4" name="_color1">
            <a:extLst>
              <a:ext uri="{FF2B5EF4-FFF2-40B4-BE49-F238E27FC236}">
                <a16:creationId xmlns:a16="http://schemas.microsoft.com/office/drawing/2014/main" id="{366B8E55-0189-AC74-0A56-8D156845DA3A}"/>
              </a:ext>
            </a:extLst>
          </p:cNvPr>
          <p:cNvSpPr>
            <a:spLocks noChangeAspect="1"/>
          </p:cNvSpPr>
          <p:nvPr/>
        </p:nvSpPr>
        <p:spPr bwMode="gray">
          <a:xfrm>
            <a:off x="3359313" y="3805058"/>
            <a:ext cx="1508603" cy="54433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66" y="272"/>
              </a:cxn>
              <a:cxn ang="0">
                <a:pos x="0" y="552"/>
              </a:cxn>
              <a:cxn ang="0">
                <a:pos x="0" y="0"/>
              </a:cxn>
            </a:cxnLst>
            <a:rect l="0" t="0" r="r" b="b"/>
            <a:pathLst>
              <a:path w="1466" h="552">
                <a:moveTo>
                  <a:pt x="0" y="0"/>
                </a:moveTo>
                <a:lnTo>
                  <a:pt x="1466" y="272"/>
                </a:lnTo>
                <a:lnTo>
                  <a:pt x="0" y="552"/>
                </a:lnTo>
                <a:lnTo>
                  <a:pt x="0" y="0"/>
                </a:lnTo>
                <a:close/>
              </a:path>
            </a:pathLst>
          </a:custGeom>
          <a:solidFill>
            <a:srgbClr val="ADADAD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5" name="_color1">
            <a:extLst>
              <a:ext uri="{FF2B5EF4-FFF2-40B4-BE49-F238E27FC236}">
                <a16:creationId xmlns:a16="http://schemas.microsoft.com/office/drawing/2014/main" id="{EDB94940-5DDE-E963-F609-75451FA8A4DC}"/>
              </a:ext>
            </a:extLst>
          </p:cNvPr>
          <p:cNvSpPr>
            <a:spLocks noChangeAspect="1"/>
          </p:cNvSpPr>
          <p:nvPr/>
        </p:nvSpPr>
        <p:spPr bwMode="gray">
          <a:xfrm>
            <a:off x="2549818" y="2810909"/>
            <a:ext cx="1610626" cy="236285"/>
          </a:xfrm>
          <a:custGeom>
            <a:avLst/>
            <a:gdLst/>
            <a:ahLst/>
            <a:cxnLst>
              <a:cxn ang="0">
                <a:pos x="1097" y="0"/>
              </a:cxn>
              <a:cxn ang="0">
                <a:pos x="785" y="60"/>
              </a:cxn>
              <a:cxn ang="0">
                <a:pos x="470" y="0"/>
              </a:cxn>
              <a:cxn ang="0">
                <a:pos x="0" y="90"/>
              </a:cxn>
              <a:cxn ang="0">
                <a:pos x="785" y="240"/>
              </a:cxn>
              <a:cxn ang="0">
                <a:pos x="1563" y="90"/>
              </a:cxn>
              <a:cxn ang="0">
                <a:pos x="1097" y="0"/>
              </a:cxn>
            </a:cxnLst>
            <a:rect l="0" t="0" r="r" b="b"/>
            <a:pathLst>
              <a:path w="1563" h="240">
                <a:moveTo>
                  <a:pt x="1097" y="0"/>
                </a:moveTo>
                <a:lnTo>
                  <a:pt x="785" y="60"/>
                </a:lnTo>
                <a:lnTo>
                  <a:pt x="470" y="0"/>
                </a:lnTo>
                <a:lnTo>
                  <a:pt x="0" y="90"/>
                </a:lnTo>
                <a:lnTo>
                  <a:pt x="785" y="240"/>
                </a:lnTo>
                <a:lnTo>
                  <a:pt x="1563" y="90"/>
                </a:lnTo>
                <a:lnTo>
                  <a:pt x="1097" y="0"/>
                </a:lnTo>
                <a:close/>
              </a:path>
            </a:pathLst>
          </a:custGeom>
          <a:solidFill>
            <a:srgbClr val="ADADAD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6" name="_effect">
            <a:extLst>
              <a:ext uri="{FF2B5EF4-FFF2-40B4-BE49-F238E27FC236}">
                <a16:creationId xmlns:a16="http://schemas.microsoft.com/office/drawing/2014/main" id="{ABA070C5-B811-8BBB-8FDA-C8670B4955A1}"/>
              </a:ext>
            </a:extLst>
          </p:cNvPr>
          <p:cNvSpPr>
            <a:spLocks noChangeAspect="1"/>
          </p:cNvSpPr>
          <p:nvPr/>
        </p:nvSpPr>
        <p:spPr bwMode="gray">
          <a:xfrm>
            <a:off x="2645150" y="2660842"/>
            <a:ext cx="1416617" cy="207824"/>
          </a:xfrm>
          <a:custGeom>
            <a:avLst/>
            <a:gdLst/>
            <a:ahLst/>
            <a:cxnLst>
              <a:cxn ang="0">
                <a:pos x="1097" y="0"/>
              </a:cxn>
              <a:cxn ang="0">
                <a:pos x="785" y="60"/>
              </a:cxn>
              <a:cxn ang="0">
                <a:pos x="470" y="0"/>
              </a:cxn>
              <a:cxn ang="0">
                <a:pos x="0" y="90"/>
              </a:cxn>
              <a:cxn ang="0">
                <a:pos x="785" y="240"/>
              </a:cxn>
              <a:cxn ang="0">
                <a:pos x="1563" y="90"/>
              </a:cxn>
              <a:cxn ang="0">
                <a:pos x="1097" y="0"/>
              </a:cxn>
            </a:cxnLst>
            <a:rect l="0" t="0" r="r" b="b"/>
            <a:pathLst>
              <a:path w="1563" h="240">
                <a:moveTo>
                  <a:pt x="1097" y="0"/>
                </a:moveTo>
                <a:lnTo>
                  <a:pt x="785" y="60"/>
                </a:lnTo>
                <a:lnTo>
                  <a:pt x="470" y="0"/>
                </a:lnTo>
                <a:lnTo>
                  <a:pt x="0" y="90"/>
                </a:lnTo>
                <a:lnTo>
                  <a:pt x="785" y="240"/>
                </a:lnTo>
                <a:lnTo>
                  <a:pt x="1563" y="90"/>
                </a:lnTo>
                <a:lnTo>
                  <a:pt x="109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" name="_color1">
            <a:extLst>
              <a:ext uri="{FF2B5EF4-FFF2-40B4-BE49-F238E27FC236}">
                <a16:creationId xmlns:a16="http://schemas.microsoft.com/office/drawing/2014/main" id="{2B429A21-BF84-E58D-7F95-411B1449BDCC}"/>
              </a:ext>
            </a:extLst>
          </p:cNvPr>
          <p:cNvSpPr>
            <a:spLocks noChangeAspect="1"/>
          </p:cNvSpPr>
          <p:nvPr/>
        </p:nvSpPr>
        <p:spPr bwMode="gray">
          <a:xfrm>
            <a:off x="2648496" y="1566472"/>
            <a:ext cx="710818" cy="1302195"/>
          </a:xfrm>
          <a:custGeom>
            <a:avLst/>
            <a:gdLst/>
            <a:ahLst/>
            <a:cxnLst>
              <a:cxn ang="0">
                <a:pos x="691" y="4"/>
              </a:cxn>
              <a:cxn ang="0">
                <a:pos x="687" y="0"/>
              </a:cxn>
              <a:cxn ang="0">
                <a:pos x="0" y="1187"/>
              </a:cxn>
              <a:cxn ang="0">
                <a:pos x="691" y="1319"/>
              </a:cxn>
              <a:cxn ang="0">
                <a:pos x="691" y="4"/>
              </a:cxn>
            </a:cxnLst>
            <a:rect l="0" t="0" r="r" b="b"/>
            <a:pathLst>
              <a:path w="691" h="1319">
                <a:moveTo>
                  <a:pt x="691" y="4"/>
                </a:moveTo>
                <a:lnTo>
                  <a:pt x="687" y="0"/>
                </a:lnTo>
                <a:lnTo>
                  <a:pt x="0" y="1187"/>
                </a:lnTo>
                <a:lnTo>
                  <a:pt x="691" y="1319"/>
                </a:lnTo>
                <a:lnTo>
                  <a:pt x="691" y="4"/>
                </a:lnTo>
                <a:close/>
              </a:path>
            </a:pathLst>
          </a:custGeom>
          <a:solidFill>
            <a:schemeClr val="accent1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" name="_color1">
            <a:extLst>
              <a:ext uri="{FF2B5EF4-FFF2-40B4-BE49-F238E27FC236}">
                <a16:creationId xmlns:a16="http://schemas.microsoft.com/office/drawing/2014/main" id="{2C099122-167E-2B6B-B4AA-BCF88A52CD5B}"/>
              </a:ext>
            </a:extLst>
          </p:cNvPr>
          <p:cNvSpPr>
            <a:spLocks noChangeAspect="1"/>
          </p:cNvSpPr>
          <p:nvPr/>
        </p:nvSpPr>
        <p:spPr bwMode="gray">
          <a:xfrm>
            <a:off x="3359312" y="1569972"/>
            <a:ext cx="702455" cy="1298695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684" y="1185"/>
              </a:cxn>
              <a:cxn ang="0">
                <a:pos x="0" y="0"/>
              </a:cxn>
              <a:cxn ang="0">
                <a:pos x="0" y="1315"/>
              </a:cxn>
              <a:cxn ang="0">
                <a:pos x="0" y="1315"/>
              </a:cxn>
            </a:cxnLst>
            <a:rect l="0" t="0" r="r" b="b"/>
            <a:pathLst>
              <a:path w="684" h="1315">
                <a:moveTo>
                  <a:pt x="0" y="1315"/>
                </a:moveTo>
                <a:lnTo>
                  <a:pt x="684" y="1185"/>
                </a:lnTo>
                <a:lnTo>
                  <a:pt x="0" y="0"/>
                </a:lnTo>
                <a:lnTo>
                  <a:pt x="0" y="1315"/>
                </a:lnTo>
                <a:close/>
              </a:path>
            </a:pathLst>
          </a:custGeom>
          <a:solidFill>
            <a:schemeClr val="accent1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" name="_color1">
            <a:extLst>
              <a:ext uri="{FF2B5EF4-FFF2-40B4-BE49-F238E27FC236}">
                <a16:creationId xmlns:a16="http://schemas.microsoft.com/office/drawing/2014/main" id="{D66ED047-BCC7-9D6E-741C-9FBEE10EF118}"/>
              </a:ext>
            </a:extLst>
          </p:cNvPr>
          <p:cNvSpPr>
            <a:spLocks noChangeAspect="1"/>
          </p:cNvSpPr>
          <p:nvPr/>
        </p:nvSpPr>
        <p:spPr bwMode="gray">
          <a:xfrm>
            <a:off x="2648496" y="2607878"/>
            <a:ext cx="710818" cy="260789"/>
          </a:xfrm>
          <a:custGeom>
            <a:avLst/>
            <a:gdLst/>
            <a:ahLst/>
            <a:cxnLst>
              <a:cxn ang="0">
                <a:pos x="0" y="133"/>
              </a:cxn>
              <a:cxn ang="0">
                <a:pos x="691" y="0"/>
              </a:cxn>
              <a:cxn ang="0">
                <a:pos x="691" y="265"/>
              </a:cxn>
              <a:cxn ang="0">
                <a:pos x="0" y="133"/>
              </a:cxn>
            </a:cxnLst>
            <a:rect l="0" t="0" r="r" b="b"/>
            <a:pathLst>
              <a:path w="691" h="265">
                <a:moveTo>
                  <a:pt x="0" y="133"/>
                </a:moveTo>
                <a:lnTo>
                  <a:pt x="691" y="0"/>
                </a:lnTo>
                <a:lnTo>
                  <a:pt x="691" y="265"/>
                </a:lnTo>
                <a:lnTo>
                  <a:pt x="0" y="133"/>
                </a:lnTo>
                <a:close/>
              </a:path>
            </a:pathLst>
          </a:custGeom>
          <a:solidFill>
            <a:schemeClr val="accent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0" name="_color1">
            <a:extLst>
              <a:ext uri="{FF2B5EF4-FFF2-40B4-BE49-F238E27FC236}">
                <a16:creationId xmlns:a16="http://schemas.microsoft.com/office/drawing/2014/main" id="{5CAEE541-C03F-2E65-7D13-DBC6C2A67835}"/>
              </a:ext>
            </a:extLst>
          </p:cNvPr>
          <p:cNvSpPr>
            <a:spLocks noChangeAspect="1"/>
          </p:cNvSpPr>
          <p:nvPr/>
        </p:nvSpPr>
        <p:spPr bwMode="gray">
          <a:xfrm>
            <a:off x="3359312" y="2607878"/>
            <a:ext cx="702455" cy="260789"/>
          </a:xfrm>
          <a:custGeom>
            <a:avLst/>
            <a:gdLst/>
            <a:ahLst/>
            <a:cxnLst>
              <a:cxn ang="0">
                <a:pos x="0" y="265"/>
              </a:cxn>
              <a:cxn ang="0">
                <a:pos x="0" y="0"/>
              </a:cxn>
              <a:cxn ang="0">
                <a:pos x="684" y="135"/>
              </a:cxn>
              <a:cxn ang="0">
                <a:pos x="0" y="265"/>
              </a:cxn>
            </a:cxnLst>
            <a:rect l="0" t="0" r="r" b="b"/>
            <a:pathLst>
              <a:path w="684" h="265">
                <a:moveTo>
                  <a:pt x="0" y="265"/>
                </a:moveTo>
                <a:lnTo>
                  <a:pt x="0" y="0"/>
                </a:lnTo>
                <a:lnTo>
                  <a:pt x="684" y="135"/>
                </a:lnTo>
                <a:lnTo>
                  <a:pt x="0" y="265"/>
                </a:lnTo>
                <a:close/>
              </a:path>
            </a:pathLst>
          </a:custGeom>
          <a:solidFill>
            <a:schemeClr val="accent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21" name="Прямая соединительная линия 25">
            <a:extLst>
              <a:ext uri="{FF2B5EF4-FFF2-40B4-BE49-F238E27FC236}">
                <a16:creationId xmlns:a16="http://schemas.microsoft.com/office/drawing/2014/main" id="{F12B7D23-B601-070A-CC88-6E121396152B}"/>
              </a:ext>
            </a:extLst>
          </p:cNvPr>
          <p:cNvCxnSpPr>
            <a:cxnSpLocks/>
          </p:cNvCxnSpPr>
          <p:nvPr/>
        </p:nvCxnSpPr>
        <p:spPr>
          <a:xfrm>
            <a:off x="4231565" y="2793290"/>
            <a:ext cx="6405955" cy="0"/>
          </a:xfrm>
          <a:prstGeom prst="line">
            <a:avLst/>
          </a:prstGeom>
          <a:ln w="6350">
            <a:solidFill>
              <a:schemeClr val="accent5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27183F34-3F5B-DF2E-DDA3-4358F8D56F1A}"/>
              </a:ext>
            </a:extLst>
          </p:cNvPr>
          <p:cNvSpPr txBox="1">
            <a:spLocks/>
          </p:cNvSpPr>
          <p:nvPr/>
        </p:nvSpPr>
        <p:spPr>
          <a:xfrm>
            <a:off x="6306271" y="1541401"/>
            <a:ext cx="4331249" cy="623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{bullet_1_content}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A7F9221B-9C93-0A2D-7E2A-688DB6D78AC5}"/>
              </a:ext>
            </a:extLst>
          </p:cNvPr>
          <p:cNvSpPr txBox="1">
            <a:spLocks/>
          </p:cNvSpPr>
          <p:nvPr/>
        </p:nvSpPr>
        <p:spPr>
          <a:xfrm>
            <a:off x="6306271" y="2917119"/>
            <a:ext cx="4331249" cy="623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altLang="zh-CN" dirty="0">
                <a:solidFill>
                  <a:srgbClr val="1A7449"/>
                </a:solidFill>
                <a:sym typeface="Futura"/>
              </a:rPr>
              <a:t>{bullet_2}</a:t>
            </a:r>
          </a:p>
          <a:p>
            <a:pPr lvl="0">
              <a:spcBef>
                <a:spcPts val="3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{bullet_2_content}</a:t>
            </a:r>
          </a:p>
        </p:txBody>
      </p:sp>
      <p:cxnSp>
        <p:nvCxnSpPr>
          <p:cNvPr id="24" name="Прямая соединительная линия 25">
            <a:extLst>
              <a:ext uri="{FF2B5EF4-FFF2-40B4-BE49-F238E27FC236}">
                <a16:creationId xmlns:a16="http://schemas.microsoft.com/office/drawing/2014/main" id="{4C5689A3-284D-7A27-5C2C-E865A55B2E35}"/>
              </a:ext>
            </a:extLst>
          </p:cNvPr>
          <p:cNvCxnSpPr>
            <a:cxnSpLocks/>
          </p:cNvCxnSpPr>
          <p:nvPr/>
        </p:nvCxnSpPr>
        <p:spPr>
          <a:xfrm>
            <a:off x="5036750" y="4133556"/>
            <a:ext cx="5600770" cy="0"/>
          </a:xfrm>
          <a:prstGeom prst="line">
            <a:avLst/>
          </a:prstGeom>
          <a:ln w="6350">
            <a:solidFill>
              <a:schemeClr val="accent5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ADD20780-FDAF-B22A-F2EF-2E7AD5569FD8}"/>
              </a:ext>
            </a:extLst>
          </p:cNvPr>
          <p:cNvSpPr txBox="1">
            <a:spLocks/>
          </p:cNvSpPr>
          <p:nvPr/>
        </p:nvSpPr>
        <p:spPr>
          <a:xfrm>
            <a:off x="6306271" y="4263260"/>
            <a:ext cx="4331249" cy="623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altLang="zh-CN" dirty="0">
                <a:solidFill>
                  <a:srgbClr val="1A7449"/>
                </a:solidFill>
                <a:sym typeface="Futura"/>
              </a:rPr>
              <a:t>{bullet_3}</a:t>
            </a:r>
          </a:p>
          <a:p>
            <a:pPr lvl="0">
              <a:spcBef>
                <a:spcPts val="30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{bullet_3_content}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36E85348-84C7-F951-C40A-0ADC63D8654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49880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pyramids, layer</a:t>
            </a:r>
          </a:p>
        </p:txBody>
      </p:sp>
    </p:spTree>
    <p:extLst>
      <p:ext uri="{BB962C8B-B14F-4D97-AF65-F5344CB8AC3E}">
        <p14:creationId xmlns:p14="http://schemas.microsoft.com/office/powerpoint/2010/main" val="3673454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2025-08-28T09:45:03Z</dcterms:created>
  <dcterms:modified xsi:type="dcterms:W3CDTF">2025-08-28T09:46:03Z</dcterms:modified>
</cp:coreProperties>
</file>