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D2F6-FB1E-4730-8569-22624CDFDDF3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9C07F-6ADB-4F8F-A8B1-96109AC7C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9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84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135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3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936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862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tags" Target="../tags/tag6.xml"/><Relationship Id="rId21" Type="http://schemas.openxmlformats.org/officeDocument/2006/relationships/image" Target="../media/image13.png"/><Relationship Id="rId7" Type="http://schemas.openxmlformats.org/officeDocument/2006/relationships/tags" Target="../tags/tag10.xml"/><Relationship Id="rId12" Type="http://schemas.openxmlformats.org/officeDocument/2006/relationships/image" Target="../media/image4.emf"/><Relationship Id="rId17" Type="http://schemas.openxmlformats.org/officeDocument/2006/relationships/image" Target="../media/image9.png"/><Relationship Id="rId2" Type="http://schemas.openxmlformats.org/officeDocument/2006/relationships/tags" Target="../tags/tag5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6.svg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5.xml"/><Relationship Id="rId14" Type="http://schemas.openxmlformats.org/officeDocument/2006/relationships/image" Target="../media/image6.svg"/><Relationship Id="rId22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AA870A8C-0BF5-8099-3A31-D965E4C6670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3200" y="5359853"/>
            <a:ext cx="5129722" cy="698047"/>
          </a:xfrm>
          <a:custGeom>
            <a:avLst/>
            <a:gdLst>
              <a:gd name="T0" fmla="*/ 3351 w 3351"/>
              <a:gd name="T1" fmla="*/ 456 h 456"/>
              <a:gd name="T2" fmla="*/ 0 w 3351"/>
              <a:gd name="T3" fmla="*/ 456 h 456"/>
              <a:gd name="T4" fmla="*/ 255 w 3351"/>
              <a:gd name="T5" fmla="*/ 0 h 456"/>
              <a:gd name="T6" fmla="*/ 3091 w 3351"/>
              <a:gd name="T7" fmla="*/ 0 h 456"/>
              <a:gd name="T8" fmla="*/ 3351 w 3351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1" h="456">
                <a:moveTo>
                  <a:pt x="3351" y="456"/>
                </a:moveTo>
                <a:lnTo>
                  <a:pt x="0" y="456"/>
                </a:lnTo>
                <a:lnTo>
                  <a:pt x="255" y="0"/>
                </a:lnTo>
                <a:lnTo>
                  <a:pt x="3091" y="0"/>
                </a:lnTo>
                <a:lnTo>
                  <a:pt x="3351" y="4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92BA6FCC-124E-7EBA-B8FF-604EF2E3292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31825" y="4600576"/>
            <a:ext cx="4269410" cy="696516"/>
          </a:xfrm>
          <a:custGeom>
            <a:avLst/>
            <a:gdLst>
              <a:gd name="T0" fmla="*/ 2789 w 2789"/>
              <a:gd name="T1" fmla="*/ 455 h 455"/>
              <a:gd name="T2" fmla="*/ 0 w 2789"/>
              <a:gd name="T3" fmla="*/ 455 h 455"/>
              <a:gd name="T4" fmla="*/ 260 w 2789"/>
              <a:gd name="T5" fmla="*/ 0 h 455"/>
              <a:gd name="T6" fmla="*/ 2529 w 2789"/>
              <a:gd name="T7" fmla="*/ 0 h 455"/>
              <a:gd name="T8" fmla="*/ 2789 w 2789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9" h="455">
                <a:moveTo>
                  <a:pt x="2789" y="455"/>
                </a:moveTo>
                <a:lnTo>
                  <a:pt x="0" y="455"/>
                </a:lnTo>
                <a:lnTo>
                  <a:pt x="260" y="0"/>
                </a:lnTo>
                <a:lnTo>
                  <a:pt x="2529" y="0"/>
                </a:lnTo>
                <a:lnTo>
                  <a:pt x="2789" y="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34D01DF5-5C07-D7FB-F7B9-5675F4FB7B85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263512" y="3841297"/>
            <a:ext cx="3402976" cy="696516"/>
          </a:xfrm>
          <a:custGeom>
            <a:avLst/>
            <a:gdLst>
              <a:gd name="T0" fmla="*/ 2223 w 2223"/>
              <a:gd name="T1" fmla="*/ 455 h 455"/>
              <a:gd name="T2" fmla="*/ 0 w 2223"/>
              <a:gd name="T3" fmla="*/ 455 h 455"/>
              <a:gd name="T4" fmla="*/ 260 w 2223"/>
              <a:gd name="T5" fmla="*/ 0 h 455"/>
              <a:gd name="T6" fmla="*/ 1963 w 2223"/>
              <a:gd name="T7" fmla="*/ 0 h 455"/>
              <a:gd name="T8" fmla="*/ 2223 w 2223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455">
                <a:moveTo>
                  <a:pt x="2223" y="455"/>
                </a:moveTo>
                <a:lnTo>
                  <a:pt x="0" y="455"/>
                </a:lnTo>
                <a:lnTo>
                  <a:pt x="260" y="0"/>
                </a:lnTo>
                <a:lnTo>
                  <a:pt x="1963" y="0"/>
                </a:lnTo>
                <a:lnTo>
                  <a:pt x="2223" y="4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6E23B2-420C-5ED9-E173-F52819A78CA6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698259" y="3075894"/>
            <a:ext cx="2531949" cy="698047"/>
          </a:xfrm>
          <a:custGeom>
            <a:avLst/>
            <a:gdLst>
              <a:gd name="T0" fmla="*/ 1654 w 1654"/>
              <a:gd name="T1" fmla="*/ 456 h 456"/>
              <a:gd name="T2" fmla="*/ 0 w 1654"/>
              <a:gd name="T3" fmla="*/ 456 h 456"/>
              <a:gd name="T4" fmla="*/ 260 w 1654"/>
              <a:gd name="T5" fmla="*/ 0 h 456"/>
              <a:gd name="T6" fmla="*/ 1394 w 1654"/>
              <a:gd name="T7" fmla="*/ 0 h 456"/>
              <a:gd name="T8" fmla="*/ 1654 w 1654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4" h="456">
                <a:moveTo>
                  <a:pt x="1654" y="456"/>
                </a:moveTo>
                <a:lnTo>
                  <a:pt x="0" y="456"/>
                </a:lnTo>
                <a:lnTo>
                  <a:pt x="260" y="0"/>
                </a:lnTo>
                <a:lnTo>
                  <a:pt x="1394" y="0"/>
                </a:lnTo>
                <a:lnTo>
                  <a:pt x="1654" y="4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12AF363E-99B8-5E9D-F7F6-2DF43F3B4C82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134538" y="2316616"/>
            <a:ext cx="1663984" cy="696516"/>
          </a:xfrm>
          <a:custGeom>
            <a:avLst/>
            <a:gdLst>
              <a:gd name="T0" fmla="*/ 1087 w 1087"/>
              <a:gd name="T1" fmla="*/ 455 h 455"/>
              <a:gd name="T2" fmla="*/ 0 w 1087"/>
              <a:gd name="T3" fmla="*/ 455 h 455"/>
              <a:gd name="T4" fmla="*/ 260 w 1087"/>
              <a:gd name="T5" fmla="*/ 0 h 455"/>
              <a:gd name="T6" fmla="*/ 827 w 1087"/>
              <a:gd name="T7" fmla="*/ 0 h 455"/>
              <a:gd name="T8" fmla="*/ 1087 w 1087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7" h="455">
                <a:moveTo>
                  <a:pt x="1087" y="455"/>
                </a:moveTo>
                <a:lnTo>
                  <a:pt x="0" y="455"/>
                </a:lnTo>
                <a:lnTo>
                  <a:pt x="260" y="0"/>
                </a:lnTo>
                <a:lnTo>
                  <a:pt x="827" y="0"/>
                </a:lnTo>
                <a:lnTo>
                  <a:pt x="1087" y="4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727C8D1D-D27B-9D6E-5355-8AB0F4A09A16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566223" y="1557338"/>
            <a:ext cx="796018" cy="696516"/>
          </a:xfrm>
          <a:custGeom>
            <a:avLst/>
            <a:gdLst>
              <a:gd name="T0" fmla="*/ 520 w 520"/>
              <a:gd name="T1" fmla="*/ 455 h 455"/>
              <a:gd name="T2" fmla="*/ 0 w 520"/>
              <a:gd name="T3" fmla="*/ 455 h 455"/>
              <a:gd name="T4" fmla="*/ 260 w 520"/>
              <a:gd name="T5" fmla="*/ 0 h 455"/>
              <a:gd name="T6" fmla="*/ 520 w 520"/>
              <a:gd name="T7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0" h="455">
                <a:moveTo>
                  <a:pt x="520" y="455"/>
                </a:moveTo>
                <a:lnTo>
                  <a:pt x="0" y="455"/>
                </a:lnTo>
                <a:lnTo>
                  <a:pt x="260" y="0"/>
                </a:lnTo>
                <a:lnTo>
                  <a:pt x="520" y="4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30D2B961-AE17-DB10-414F-49E785E2DF16}"/>
              </a:ext>
            </a:extLst>
          </p:cNvPr>
          <p:cNvSpPr>
            <a:spLocks/>
          </p:cNvSpPr>
          <p:nvPr/>
        </p:nvSpPr>
        <p:spPr>
          <a:xfrm>
            <a:off x="2645040" y="5504381"/>
            <a:ext cx="629594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Roboto" panose="02000000000000000000" pitchFamily="2" charset="0"/>
                <a:cs typeface="+mn-cs"/>
              </a:rPr>
              <a:t>{number_6}%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Rectangle 46">
            <a:extLst>
              <a:ext uri="{FF2B5EF4-FFF2-40B4-BE49-F238E27FC236}">
                <a16:creationId xmlns:a16="http://schemas.microsoft.com/office/drawing/2014/main" id="{2A885050-7713-B196-F9A4-FABA6C33CDF2}"/>
              </a:ext>
            </a:extLst>
          </p:cNvPr>
          <p:cNvSpPr>
            <a:spLocks/>
          </p:cNvSpPr>
          <p:nvPr/>
        </p:nvSpPr>
        <p:spPr>
          <a:xfrm>
            <a:off x="2623394" y="4744421"/>
            <a:ext cx="672888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Roboto" panose="02000000000000000000" pitchFamily="2" charset="0"/>
                <a:cs typeface="+mn-cs"/>
              </a:rPr>
              <a:t>{number_5}%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AFF653B3-6BFF-3382-9343-0A6E5E91AA6D}"/>
              </a:ext>
            </a:extLst>
          </p:cNvPr>
          <p:cNvSpPr>
            <a:spLocks/>
          </p:cNvSpPr>
          <p:nvPr/>
        </p:nvSpPr>
        <p:spPr>
          <a:xfrm>
            <a:off x="2645040" y="3980582"/>
            <a:ext cx="629594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Roboto" panose="02000000000000000000" pitchFamily="2" charset="0"/>
                <a:cs typeface="+mn-cs"/>
              </a:rPr>
              <a:t>{number_4}%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Rectangle 48">
            <a:extLst>
              <a:ext uri="{FF2B5EF4-FFF2-40B4-BE49-F238E27FC236}">
                <a16:creationId xmlns:a16="http://schemas.microsoft.com/office/drawing/2014/main" id="{BA3D1C5F-FDC5-B613-7411-4A516BC33587}"/>
              </a:ext>
            </a:extLst>
          </p:cNvPr>
          <p:cNvSpPr>
            <a:spLocks/>
          </p:cNvSpPr>
          <p:nvPr/>
        </p:nvSpPr>
        <p:spPr>
          <a:xfrm>
            <a:off x="2642723" y="3211258"/>
            <a:ext cx="634232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理想品牌字体 2022"/>
                <a:ea typeface="Roboto" panose="02000000000000000000" pitchFamily="2" charset="0"/>
              </a:rPr>
              <a:t>{number_3}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Roboto" panose="02000000000000000000" pitchFamily="2" charset="0"/>
                <a:cs typeface="+mn-cs"/>
              </a:rPr>
              <a:t>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7D018E12-64F7-0B48-56D9-F389423ABA5B}"/>
              </a:ext>
            </a:extLst>
          </p:cNvPr>
          <p:cNvSpPr>
            <a:spLocks/>
          </p:cNvSpPr>
          <p:nvPr/>
        </p:nvSpPr>
        <p:spPr>
          <a:xfrm>
            <a:off x="2693745" y="2462760"/>
            <a:ext cx="532187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理想品牌字体 2022"/>
                <a:ea typeface="Roboto" panose="02000000000000000000" pitchFamily="2" charset="0"/>
              </a:rPr>
              <a:t>{number_2}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Roboto" panose="02000000000000000000" pitchFamily="2" charset="0"/>
                <a:cs typeface="+mn-cs"/>
              </a:rPr>
              <a:t>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882E5BAB-5E21-0AA4-C31B-551B4739D77C}"/>
              </a:ext>
            </a:extLst>
          </p:cNvPr>
          <p:cNvSpPr>
            <a:spLocks/>
          </p:cNvSpPr>
          <p:nvPr/>
        </p:nvSpPr>
        <p:spPr>
          <a:xfrm>
            <a:off x="2715391" y="1808039"/>
            <a:ext cx="488892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white"/>
                </a:solidFill>
                <a:latin typeface="理想品牌字体 2022"/>
                <a:ea typeface="Roboto" panose="02000000000000000000" pitchFamily="2" charset="0"/>
              </a:rPr>
              <a:t>{number_!}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Roboto" panose="02000000000000000000" pitchFamily="2" charset="0"/>
                <a:cs typeface="+mn-cs"/>
              </a:rPr>
              <a:t>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B9B576C-E9F8-8685-23FC-203DED5375AF}"/>
              </a:ext>
            </a:extLst>
          </p:cNvPr>
          <p:cNvSpPr txBox="1">
            <a:spLocks/>
          </p:cNvSpPr>
          <p:nvPr/>
        </p:nvSpPr>
        <p:spPr>
          <a:xfrm>
            <a:off x="6353339" y="5441499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latin typeface="理想品牌字体 2022"/>
                <a:cs typeface="+mn-cs"/>
                <a:sym typeface="Futura"/>
              </a:rPr>
              <a:t>{number_6_bullet}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{number_6_bullet_content}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44D9919-613F-661C-ACDE-C0A675AF92DD}"/>
              </a:ext>
            </a:extLst>
          </p:cNvPr>
          <p:cNvSpPr txBox="1">
            <a:spLocks/>
          </p:cNvSpPr>
          <p:nvPr/>
        </p:nvSpPr>
        <p:spPr>
          <a:xfrm>
            <a:off x="6353339" y="4681457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latin typeface="理想品牌字体 2022"/>
                <a:cs typeface="+mn-cs"/>
                <a:sym typeface="Futura"/>
              </a:rPr>
              <a:t>{number_5_bullet}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{number_5_bullet_content}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D08A576-A835-13F8-83BC-3E2D312A26EA}"/>
              </a:ext>
            </a:extLst>
          </p:cNvPr>
          <p:cNvSpPr txBox="1">
            <a:spLocks/>
          </p:cNvSpPr>
          <p:nvPr/>
        </p:nvSpPr>
        <p:spPr>
          <a:xfrm>
            <a:off x="6353339" y="3922177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latin typeface="理想品牌字体 2022"/>
                <a:cs typeface="+mn-cs"/>
                <a:sym typeface="Futura"/>
              </a:rPr>
              <a:t>{number_4_bullet}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{number_4_bullet_content}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B5D118B-6AC1-8700-5DFA-C6D67E79A39B}"/>
              </a:ext>
            </a:extLst>
          </p:cNvPr>
          <p:cNvSpPr txBox="1">
            <a:spLocks/>
          </p:cNvSpPr>
          <p:nvPr/>
        </p:nvSpPr>
        <p:spPr>
          <a:xfrm>
            <a:off x="6353339" y="3157540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latin typeface="理想品牌字体 2022"/>
                <a:cs typeface="+mn-cs"/>
                <a:sym typeface="Futura"/>
              </a:rPr>
              <a:t>{number_3_bullet}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{number_3_bullet_content}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81EC0F4-6E14-555D-E053-639AF90A08AF}"/>
              </a:ext>
            </a:extLst>
          </p:cNvPr>
          <p:cNvSpPr txBox="1">
            <a:spLocks/>
          </p:cNvSpPr>
          <p:nvPr/>
        </p:nvSpPr>
        <p:spPr>
          <a:xfrm>
            <a:off x="6353339" y="2397497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latin typeface="理想品牌字体 2022"/>
                <a:cs typeface="+mn-cs"/>
                <a:sym typeface="Futura"/>
              </a:rPr>
              <a:t>{number_2_bullet}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{number_2_bullet_content}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811CFC3-7B4D-4780-B242-9BB48DF168A6}"/>
              </a:ext>
            </a:extLst>
          </p:cNvPr>
          <p:cNvSpPr txBox="1">
            <a:spLocks/>
          </p:cNvSpPr>
          <p:nvPr/>
        </p:nvSpPr>
        <p:spPr>
          <a:xfrm>
            <a:off x="6353339" y="1638218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{number_1_bullet}</a:t>
            </a:r>
          </a:p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{number_1_bullet_content}</a:t>
            </a:r>
          </a:p>
        </p:txBody>
      </p:sp>
      <p:pic>
        <p:nvPicPr>
          <p:cNvPr id="23" name="Grafik 48">
            <a:extLst>
              <a:ext uri="{FF2B5EF4-FFF2-40B4-BE49-F238E27FC236}">
                <a16:creationId xmlns:a16="http://schemas.microsoft.com/office/drawing/2014/main" id="{7E7D7040-A048-5CF1-77A4-58049CC67F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72013" y="5434621"/>
            <a:ext cx="548512" cy="548512"/>
          </a:xfrm>
          <a:prstGeom prst="rect">
            <a:avLst/>
          </a:prstGeom>
        </p:spPr>
      </p:pic>
      <p:pic>
        <p:nvPicPr>
          <p:cNvPr id="24" name="Grafik 50">
            <a:extLst>
              <a:ext uri="{FF2B5EF4-FFF2-40B4-BE49-F238E27FC236}">
                <a16:creationId xmlns:a16="http://schemas.microsoft.com/office/drawing/2014/main" id="{CB6B63A5-6C34-1C02-A9C2-87DB2A9985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72013" y="4674578"/>
            <a:ext cx="548512" cy="548512"/>
          </a:xfrm>
          <a:prstGeom prst="rect">
            <a:avLst/>
          </a:prstGeom>
        </p:spPr>
      </p:pic>
      <p:pic>
        <p:nvPicPr>
          <p:cNvPr id="25" name="Grafik 52">
            <a:extLst>
              <a:ext uri="{FF2B5EF4-FFF2-40B4-BE49-F238E27FC236}">
                <a16:creationId xmlns:a16="http://schemas.microsoft.com/office/drawing/2014/main" id="{F52A19BC-D3AF-D670-2014-80607061B0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72013" y="3915299"/>
            <a:ext cx="548512" cy="548512"/>
          </a:xfrm>
          <a:prstGeom prst="rect">
            <a:avLst/>
          </a:prstGeom>
        </p:spPr>
      </p:pic>
      <p:pic>
        <p:nvPicPr>
          <p:cNvPr id="26" name="Grafik 54">
            <a:extLst>
              <a:ext uri="{FF2B5EF4-FFF2-40B4-BE49-F238E27FC236}">
                <a16:creationId xmlns:a16="http://schemas.microsoft.com/office/drawing/2014/main" id="{1315F2B9-612D-A6C1-D2E4-CE1747BA6B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72013" y="3150662"/>
            <a:ext cx="548512" cy="548512"/>
          </a:xfrm>
          <a:prstGeom prst="rect">
            <a:avLst/>
          </a:prstGeom>
        </p:spPr>
      </p:pic>
      <p:pic>
        <p:nvPicPr>
          <p:cNvPr id="27" name="Grafik 56">
            <a:extLst>
              <a:ext uri="{FF2B5EF4-FFF2-40B4-BE49-F238E27FC236}">
                <a16:creationId xmlns:a16="http://schemas.microsoft.com/office/drawing/2014/main" id="{CFE41ADA-8077-BDB3-89F0-8CCC529236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72013" y="2390618"/>
            <a:ext cx="548512" cy="548512"/>
          </a:xfrm>
          <a:prstGeom prst="rect">
            <a:avLst/>
          </a:prstGeom>
        </p:spPr>
      </p:pic>
      <p:pic>
        <p:nvPicPr>
          <p:cNvPr id="28" name="Grafik 58">
            <a:extLst>
              <a:ext uri="{FF2B5EF4-FFF2-40B4-BE49-F238E27FC236}">
                <a16:creationId xmlns:a16="http://schemas.microsoft.com/office/drawing/2014/main" id="{FF6EEDF1-374E-C2D4-0958-186AEC9565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272013" y="1631340"/>
            <a:ext cx="548512" cy="548512"/>
          </a:xfrm>
          <a:prstGeom prst="rect">
            <a:avLst/>
          </a:prstGeom>
        </p:spPr>
      </p:pic>
      <p:cxnSp>
        <p:nvCxnSpPr>
          <p:cNvPr id="29" name="Gerader Verbinder 6">
            <a:extLst>
              <a:ext uri="{FF2B5EF4-FFF2-40B4-BE49-F238E27FC236}">
                <a16:creationId xmlns:a16="http://schemas.microsoft.com/office/drawing/2014/main" id="{7ED137F4-CACF-2F03-CFC2-63F20CCA92A8}"/>
              </a:ext>
            </a:extLst>
          </p:cNvPr>
          <p:cNvCxnSpPr>
            <a:cxnSpLocks/>
          </p:cNvCxnSpPr>
          <p:nvPr/>
        </p:nvCxnSpPr>
        <p:spPr>
          <a:xfrm>
            <a:off x="3560783" y="2285236"/>
            <a:ext cx="82597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46">
            <a:extLst>
              <a:ext uri="{FF2B5EF4-FFF2-40B4-BE49-F238E27FC236}">
                <a16:creationId xmlns:a16="http://schemas.microsoft.com/office/drawing/2014/main" id="{3BAD0C6C-0BB1-FAED-DA36-EDA8BE7D4BDF}"/>
              </a:ext>
            </a:extLst>
          </p:cNvPr>
          <p:cNvCxnSpPr>
            <a:cxnSpLocks/>
          </p:cNvCxnSpPr>
          <p:nvPr/>
        </p:nvCxnSpPr>
        <p:spPr>
          <a:xfrm>
            <a:off x="3997063" y="3044514"/>
            <a:ext cx="782346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47">
            <a:extLst>
              <a:ext uri="{FF2B5EF4-FFF2-40B4-BE49-F238E27FC236}">
                <a16:creationId xmlns:a16="http://schemas.microsoft.com/office/drawing/2014/main" id="{5EC69E0E-1110-9EF3-D900-D9321BE2810E}"/>
              </a:ext>
            </a:extLst>
          </p:cNvPr>
          <p:cNvCxnSpPr>
            <a:cxnSpLocks/>
          </p:cNvCxnSpPr>
          <p:nvPr/>
        </p:nvCxnSpPr>
        <p:spPr>
          <a:xfrm>
            <a:off x="4427420" y="3807619"/>
            <a:ext cx="73931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49">
            <a:extLst>
              <a:ext uri="{FF2B5EF4-FFF2-40B4-BE49-F238E27FC236}">
                <a16:creationId xmlns:a16="http://schemas.microsoft.com/office/drawing/2014/main" id="{1E496799-0D5C-E583-0BB6-334711A435B4}"/>
              </a:ext>
            </a:extLst>
          </p:cNvPr>
          <p:cNvCxnSpPr>
            <a:cxnSpLocks/>
          </p:cNvCxnSpPr>
          <p:nvPr/>
        </p:nvCxnSpPr>
        <p:spPr>
          <a:xfrm>
            <a:off x="4865030" y="4569195"/>
            <a:ext cx="695549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51">
            <a:extLst>
              <a:ext uri="{FF2B5EF4-FFF2-40B4-BE49-F238E27FC236}">
                <a16:creationId xmlns:a16="http://schemas.microsoft.com/office/drawing/2014/main" id="{330E032D-0DE7-6CA6-EED2-0A36B263C475}"/>
              </a:ext>
            </a:extLst>
          </p:cNvPr>
          <p:cNvCxnSpPr>
            <a:cxnSpLocks/>
          </p:cNvCxnSpPr>
          <p:nvPr/>
        </p:nvCxnSpPr>
        <p:spPr>
          <a:xfrm>
            <a:off x="5299776" y="5328473"/>
            <a:ext cx="65207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8946BD21-97D1-AB72-0B83-D5B3E298758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53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pyramids, layer, percent, percentage, percentages,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3311883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Open Sans Light</vt:lpstr>
      <vt:lpstr>Roboto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2025-08-28T09:49:12Z</dcterms:created>
  <dcterms:modified xsi:type="dcterms:W3CDTF">2025-08-28T09:51:05Z</dcterms:modified>
</cp:coreProperties>
</file>