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635DC-4EDA-4ADC-AB0C-36AFAE4A85A2}" type="datetimeFigureOut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A84CB-87E3-445C-BAD2-FCC18965C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180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24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78381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0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7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342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2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33160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slideLayout" Target="../slideLayouts/slideLayout5.xml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tags" Target="../tags/tag5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5.bin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32" name="Textplatzhalter 8">
            <a:extLst>
              <a:ext uri="{FF2B5EF4-FFF2-40B4-BE49-F238E27FC236}">
                <a16:creationId xmlns:a16="http://schemas.microsoft.com/office/drawing/2014/main" id="{CCB246AE-777C-9567-7C39-09DD45B5DCDA}"/>
              </a:ext>
            </a:extLst>
          </p:cNvPr>
          <p:cNvSpPr txBox="1">
            <a:spLocks/>
          </p:cNvSpPr>
          <p:nvPr/>
        </p:nvSpPr>
        <p:spPr bwMode="gray">
          <a:xfrm>
            <a:off x="1561672" y="2558122"/>
            <a:ext cx="1435008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bullet_1_time}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33" name="Textplatzhalter 80">
            <a:extLst>
              <a:ext uri="{FF2B5EF4-FFF2-40B4-BE49-F238E27FC236}">
                <a16:creationId xmlns:a16="http://schemas.microsoft.com/office/drawing/2014/main" id="{D4710BC7-3DC6-B249-4952-FFA006830992}"/>
              </a:ext>
            </a:extLst>
          </p:cNvPr>
          <p:cNvSpPr txBox="1">
            <a:spLocks/>
          </p:cNvSpPr>
          <p:nvPr/>
        </p:nvSpPr>
        <p:spPr bwMode="gray">
          <a:xfrm>
            <a:off x="4499249" y="2558122"/>
            <a:ext cx="1435008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prstClr val="black"/>
              </a:buClr>
              <a:defRPr/>
            </a:pPr>
            <a:r>
              <a:rPr lang="en-US" altLang="zh-CN" sz="1800" dirty="0">
                <a:solidFill>
                  <a:srgbClr val="1A7449"/>
                </a:solidFill>
              </a:rPr>
              <a:t>{bullet_2}</a:t>
            </a:r>
            <a:br>
              <a:rPr lang="en-US" altLang="zh-CN" sz="1800" dirty="0">
                <a:solidFill>
                  <a:srgbClr val="1A7449"/>
                </a:solidFill>
              </a:rPr>
            </a:br>
            <a:r>
              <a:rPr lang="en-US" altLang="zh-CN" sz="1800" dirty="0">
                <a:solidFill>
                  <a:srgbClr val="1A7449"/>
                </a:solidFill>
              </a:rPr>
              <a:t>{</a:t>
            </a:r>
            <a:r>
              <a:rPr lang="en-US" altLang="zh-CN" sz="1400" b="1" dirty="0">
                <a:solidFill>
                  <a:srgbClr val="03522D"/>
                </a:solidFill>
              </a:rPr>
              <a:t>bullet_2_time}</a:t>
            </a:r>
            <a:endParaRPr lang="en-US" altLang="zh-CN" sz="1800" b="1" dirty="0">
              <a:solidFill>
                <a:srgbClr val="03522D"/>
              </a:solidFill>
            </a:endParaRPr>
          </a:p>
        </p:txBody>
      </p:sp>
      <p:sp>
        <p:nvSpPr>
          <p:cNvPr id="34" name="Textplatzhalter 81">
            <a:extLst>
              <a:ext uri="{FF2B5EF4-FFF2-40B4-BE49-F238E27FC236}">
                <a16:creationId xmlns:a16="http://schemas.microsoft.com/office/drawing/2014/main" id="{8C79A0D7-431B-95E3-5F9D-CFA3C65B9682}"/>
              </a:ext>
            </a:extLst>
          </p:cNvPr>
          <p:cNvSpPr txBox="1">
            <a:spLocks/>
          </p:cNvSpPr>
          <p:nvPr/>
        </p:nvSpPr>
        <p:spPr bwMode="gray">
          <a:xfrm>
            <a:off x="7436828" y="2558122"/>
            <a:ext cx="1435008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prstClr val="black"/>
              </a:buClr>
              <a:defRPr/>
            </a:pPr>
            <a:r>
              <a:rPr lang="en-US" altLang="zh-CN" sz="1800" dirty="0">
                <a:solidFill>
                  <a:srgbClr val="1A7449"/>
                </a:solidFill>
              </a:rPr>
              <a:t>{bullet_3}</a:t>
            </a:r>
            <a:br>
              <a:rPr lang="en-US" altLang="zh-CN" sz="1800" dirty="0">
                <a:solidFill>
                  <a:srgbClr val="1A7449"/>
                </a:solidFill>
              </a:rPr>
            </a:br>
            <a:r>
              <a:rPr lang="en-US" altLang="zh-CN" sz="1800" dirty="0">
                <a:solidFill>
                  <a:srgbClr val="1A7449"/>
                </a:solidFill>
              </a:rPr>
              <a:t>{</a:t>
            </a:r>
            <a:r>
              <a:rPr lang="en-US" altLang="zh-CN" sz="1400" b="1" dirty="0">
                <a:solidFill>
                  <a:srgbClr val="03522D"/>
                </a:solidFill>
              </a:rPr>
              <a:t>bullet_3_time}</a:t>
            </a:r>
            <a:endParaRPr lang="en-US" altLang="zh-CN" sz="1800" b="1" dirty="0">
              <a:solidFill>
                <a:srgbClr val="03522D"/>
              </a:solidFill>
            </a:endParaRPr>
          </a:p>
        </p:txBody>
      </p:sp>
      <p:sp>
        <p:nvSpPr>
          <p:cNvPr id="35" name="Textplatzhalter 4">
            <a:extLst>
              <a:ext uri="{FF2B5EF4-FFF2-40B4-BE49-F238E27FC236}">
                <a16:creationId xmlns:a16="http://schemas.microsoft.com/office/drawing/2014/main" id="{0A8E1796-0FAC-AED0-D78A-FBFF5E660341}"/>
              </a:ext>
            </a:extLst>
          </p:cNvPr>
          <p:cNvSpPr txBox="1">
            <a:spLocks/>
          </p:cNvSpPr>
          <p:nvPr/>
        </p:nvSpPr>
        <p:spPr bwMode="gray">
          <a:xfrm>
            <a:off x="10374406" y="2558123"/>
            <a:ext cx="1435008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prstClr val="black"/>
              </a:buClr>
              <a:defRPr/>
            </a:pPr>
            <a:r>
              <a:rPr lang="en-US" altLang="zh-CN" sz="1800" dirty="0">
                <a:solidFill>
                  <a:srgbClr val="1A7449"/>
                </a:solidFill>
              </a:rPr>
              <a:t>{bullet_4}</a:t>
            </a:r>
            <a:br>
              <a:rPr lang="en-US" altLang="zh-CN" sz="1800" dirty="0">
                <a:solidFill>
                  <a:srgbClr val="1A7449"/>
                </a:solidFill>
              </a:rPr>
            </a:br>
            <a:r>
              <a:rPr lang="en-US" altLang="zh-CN" sz="1800" dirty="0">
                <a:solidFill>
                  <a:srgbClr val="1A7449"/>
                </a:solidFill>
              </a:rPr>
              <a:t>{</a:t>
            </a:r>
            <a:r>
              <a:rPr lang="en-US" altLang="zh-CN" sz="1400" b="1" dirty="0">
                <a:solidFill>
                  <a:srgbClr val="03522D"/>
                </a:solidFill>
              </a:rPr>
              <a:t>bullet_4_time}</a:t>
            </a:r>
            <a:endParaRPr lang="en-US" altLang="zh-CN" sz="1800" b="1" dirty="0">
              <a:solidFill>
                <a:srgbClr val="03522D"/>
              </a:solidFill>
            </a:endParaRPr>
          </a:p>
        </p:txBody>
      </p:sp>
      <p:sp>
        <p:nvSpPr>
          <p:cNvPr id="36" name="Textplatzhalter 8">
            <a:extLst>
              <a:ext uri="{FF2B5EF4-FFF2-40B4-BE49-F238E27FC236}">
                <a16:creationId xmlns:a16="http://schemas.microsoft.com/office/drawing/2014/main" id="{B2678034-A0A0-B45A-9B4C-E1F202C59D23}"/>
              </a:ext>
            </a:extLst>
          </p:cNvPr>
          <p:cNvSpPr txBox="1">
            <a:spLocks/>
          </p:cNvSpPr>
          <p:nvPr/>
        </p:nvSpPr>
        <p:spPr bwMode="gray">
          <a:xfrm>
            <a:off x="1561672" y="4009890"/>
            <a:ext cx="1435008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prstClr val="black"/>
              </a:buClr>
              <a:defRPr/>
            </a:pPr>
            <a:r>
              <a:rPr lang="en-US" altLang="zh-CN" sz="1800" dirty="0">
                <a:solidFill>
                  <a:srgbClr val="1A7449"/>
                </a:solidFill>
              </a:rPr>
              <a:t>{bullet_5}</a:t>
            </a:r>
            <a:br>
              <a:rPr lang="en-US" altLang="zh-CN" sz="1800" dirty="0">
                <a:solidFill>
                  <a:srgbClr val="1A7449"/>
                </a:solidFill>
              </a:rPr>
            </a:br>
            <a:r>
              <a:rPr lang="en-US" altLang="zh-CN" sz="1800" dirty="0">
                <a:solidFill>
                  <a:srgbClr val="1A7449"/>
                </a:solidFill>
              </a:rPr>
              <a:t>{</a:t>
            </a:r>
            <a:r>
              <a:rPr lang="en-US" altLang="zh-CN" sz="1400" b="1" dirty="0">
                <a:solidFill>
                  <a:srgbClr val="03522D"/>
                </a:solidFill>
              </a:rPr>
              <a:t>bullet_5_time}</a:t>
            </a:r>
            <a:endParaRPr lang="en-US" altLang="zh-CN" sz="1800" b="1" dirty="0">
              <a:solidFill>
                <a:srgbClr val="03522D"/>
              </a:solidFill>
            </a:endParaRPr>
          </a:p>
        </p:txBody>
      </p:sp>
      <p:sp>
        <p:nvSpPr>
          <p:cNvPr id="37" name="Textplatzhalter 80">
            <a:extLst>
              <a:ext uri="{FF2B5EF4-FFF2-40B4-BE49-F238E27FC236}">
                <a16:creationId xmlns:a16="http://schemas.microsoft.com/office/drawing/2014/main" id="{CE45C980-CFA1-9A48-2411-0F9965900EEC}"/>
              </a:ext>
            </a:extLst>
          </p:cNvPr>
          <p:cNvSpPr txBox="1">
            <a:spLocks/>
          </p:cNvSpPr>
          <p:nvPr/>
        </p:nvSpPr>
        <p:spPr bwMode="gray">
          <a:xfrm>
            <a:off x="4499249" y="4009890"/>
            <a:ext cx="1435008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prstClr val="black"/>
              </a:buClr>
              <a:defRPr/>
            </a:pPr>
            <a:r>
              <a:rPr lang="en-US" altLang="zh-CN" sz="1800" dirty="0">
                <a:solidFill>
                  <a:srgbClr val="1A7449"/>
                </a:solidFill>
              </a:rPr>
              <a:t>{bullet_6}</a:t>
            </a:r>
            <a:br>
              <a:rPr lang="en-US" altLang="zh-CN" sz="1800" dirty="0">
                <a:solidFill>
                  <a:srgbClr val="1A7449"/>
                </a:solidFill>
              </a:rPr>
            </a:br>
            <a:r>
              <a:rPr lang="en-US" altLang="zh-CN" sz="1800" dirty="0">
                <a:solidFill>
                  <a:srgbClr val="1A7449"/>
                </a:solidFill>
              </a:rPr>
              <a:t>{</a:t>
            </a:r>
            <a:r>
              <a:rPr lang="en-US" altLang="zh-CN" sz="1400" b="1" dirty="0">
                <a:solidFill>
                  <a:srgbClr val="03522D"/>
                </a:solidFill>
              </a:rPr>
              <a:t>bullet_6_time}</a:t>
            </a:r>
            <a:endParaRPr lang="en-US" altLang="zh-CN" sz="1800" b="1" dirty="0">
              <a:solidFill>
                <a:srgbClr val="03522D"/>
              </a:solidFill>
            </a:endParaRPr>
          </a:p>
        </p:txBody>
      </p:sp>
      <p:sp>
        <p:nvSpPr>
          <p:cNvPr id="38" name="Textplatzhalter 81">
            <a:extLst>
              <a:ext uri="{FF2B5EF4-FFF2-40B4-BE49-F238E27FC236}">
                <a16:creationId xmlns:a16="http://schemas.microsoft.com/office/drawing/2014/main" id="{BCA18682-8984-E8B3-D8EF-37C93C4094A2}"/>
              </a:ext>
            </a:extLst>
          </p:cNvPr>
          <p:cNvSpPr txBox="1">
            <a:spLocks/>
          </p:cNvSpPr>
          <p:nvPr/>
        </p:nvSpPr>
        <p:spPr bwMode="gray">
          <a:xfrm>
            <a:off x="7436828" y="4009890"/>
            <a:ext cx="1435008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prstClr val="black"/>
              </a:buClr>
              <a:defRPr/>
            </a:pPr>
            <a:r>
              <a:rPr lang="en-US" altLang="zh-CN" sz="1800" dirty="0">
                <a:solidFill>
                  <a:srgbClr val="1A7449"/>
                </a:solidFill>
              </a:rPr>
              <a:t>{bullet_7}</a:t>
            </a:r>
            <a:br>
              <a:rPr lang="en-US" altLang="zh-CN" sz="1800" dirty="0">
                <a:solidFill>
                  <a:srgbClr val="1A7449"/>
                </a:solidFill>
              </a:rPr>
            </a:br>
            <a:r>
              <a:rPr lang="en-US" altLang="zh-CN" sz="1800" dirty="0">
                <a:solidFill>
                  <a:srgbClr val="1A7449"/>
                </a:solidFill>
              </a:rPr>
              <a:t>{</a:t>
            </a:r>
            <a:r>
              <a:rPr lang="en-US" altLang="zh-CN" sz="1400" b="1" dirty="0">
                <a:solidFill>
                  <a:srgbClr val="03522D"/>
                </a:solidFill>
              </a:rPr>
              <a:t>bullet_7_time}</a:t>
            </a:r>
            <a:endParaRPr lang="en-US" altLang="zh-CN" sz="1800" b="1" dirty="0">
              <a:solidFill>
                <a:srgbClr val="03522D"/>
              </a:solidFill>
            </a:endParaRPr>
          </a:p>
        </p:txBody>
      </p:sp>
      <p:sp>
        <p:nvSpPr>
          <p:cNvPr id="39" name="Textplatzhalter 4">
            <a:extLst>
              <a:ext uri="{FF2B5EF4-FFF2-40B4-BE49-F238E27FC236}">
                <a16:creationId xmlns:a16="http://schemas.microsoft.com/office/drawing/2014/main" id="{4CEF0E10-8785-A91E-3D30-E30368811245}"/>
              </a:ext>
            </a:extLst>
          </p:cNvPr>
          <p:cNvSpPr txBox="1">
            <a:spLocks/>
          </p:cNvSpPr>
          <p:nvPr/>
        </p:nvSpPr>
        <p:spPr bwMode="gray">
          <a:xfrm>
            <a:off x="10374406" y="4009889"/>
            <a:ext cx="1435008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prstClr val="black"/>
              </a:buClr>
              <a:defRPr/>
            </a:pPr>
            <a:r>
              <a:rPr lang="en-US" altLang="zh-CN" sz="1800" dirty="0">
                <a:solidFill>
                  <a:srgbClr val="1A7449"/>
                </a:solidFill>
              </a:rPr>
              <a:t>{bullet_8}</a:t>
            </a:r>
            <a:br>
              <a:rPr lang="en-US" altLang="zh-CN" sz="1800" dirty="0">
                <a:solidFill>
                  <a:srgbClr val="1A7449"/>
                </a:solidFill>
              </a:rPr>
            </a:br>
            <a:r>
              <a:rPr lang="en-US" altLang="zh-CN" sz="1800" dirty="0">
                <a:solidFill>
                  <a:srgbClr val="1A7449"/>
                </a:solidFill>
              </a:rPr>
              <a:t>{</a:t>
            </a:r>
            <a:r>
              <a:rPr lang="en-US" altLang="zh-CN" sz="1400" b="1" dirty="0">
                <a:solidFill>
                  <a:srgbClr val="03522D"/>
                </a:solidFill>
              </a:rPr>
              <a:t>bullet_8_time}</a:t>
            </a:r>
            <a:endParaRPr lang="en-US" altLang="zh-CN" sz="1800" b="1" dirty="0">
              <a:solidFill>
                <a:srgbClr val="03522D"/>
              </a:solidFill>
            </a:endParaRPr>
          </a:p>
        </p:txBody>
      </p:sp>
      <p:sp>
        <p:nvSpPr>
          <p:cNvPr id="40" name="Ellipse 18">
            <a:extLst>
              <a:ext uri="{FF2B5EF4-FFF2-40B4-BE49-F238E27FC236}">
                <a16:creationId xmlns:a16="http://schemas.microsoft.com/office/drawing/2014/main" id="{9EDEB61D-214C-2DE5-EFB5-F5EE15B605F8}"/>
              </a:ext>
            </a:extLst>
          </p:cNvPr>
          <p:cNvSpPr>
            <a:spLocks/>
          </p:cNvSpPr>
          <p:nvPr/>
        </p:nvSpPr>
        <p:spPr bwMode="gray">
          <a:xfrm>
            <a:off x="9231835" y="3806624"/>
            <a:ext cx="973451" cy="973451"/>
          </a:xfrm>
          <a:prstGeom prst="ellipse">
            <a:avLst/>
          </a:prstGeom>
          <a:solidFill>
            <a:schemeClr val="bg1"/>
          </a:solidFill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1" name="Ellipse 38">
            <a:extLst>
              <a:ext uri="{FF2B5EF4-FFF2-40B4-BE49-F238E27FC236}">
                <a16:creationId xmlns:a16="http://schemas.microsoft.com/office/drawing/2014/main" id="{4C6F0CA3-23B3-2967-DDBE-2366720066D8}"/>
              </a:ext>
            </a:extLst>
          </p:cNvPr>
          <p:cNvSpPr>
            <a:spLocks/>
          </p:cNvSpPr>
          <p:nvPr/>
        </p:nvSpPr>
        <p:spPr bwMode="gray">
          <a:xfrm>
            <a:off x="3356678" y="2343603"/>
            <a:ext cx="973451" cy="973451"/>
          </a:xfrm>
          <a:prstGeom prst="ellipse">
            <a:avLst/>
          </a:prstGeom>
          <a:solidFill>
            <a:schemeClr val="bg1"/>
          </a:solidFill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2" name="Ellipse 36">
            <a:extLst>
              <a:ext uri="{FF2B5EF4-FFF2-40B4-BE49-F238E27FC236}">
                <a16:creationId xmlns:a16="http://schemas.microsoft.com/office/drawing/2014/main" id="{9D950DD9-72FF-6E13-9D9D-0B7E860B7632}"/>
              </a:ext>
            </a:extLst>
          </p:cNvPr>
          <p:cNvSpPr>
            <a:spLocks/>
          </p:cNvSpPr>
          <p:nvPr/>
        </p:nvSpPr>
        <p:spPr bwMode="gray">
          <a:xfrm>
            <a:off x="419099" y="2343603"/>
            <a:ext cx="973451" cy="973451"/>
          </a:xfrm>
          <a:prstGeom prst="ellipse">
            <a:avLst/>
          </a:prstGeom>
          <a:solidFill>
            <a:schemeClr val="bg1"/>
          </a:solidFill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3" name="Ellipse 34">
            <a:extLst>
              <a:ext uri="{FF2B5EF4-FFF2-40B4-BE49-F238E27FC236}">
                <a16:creationId xmlns:a16="http://schemas.microsoft.com/office/drawing/2014/main" id="{A775BF9C-FDE0-E266-3488-BD47676A6992}"/>
              </a:ext>
            </a:extLst>
          </p:cNvPr>
          <p:cNvSpPr>
            <a:spLocks/>
          </p:cNvSpPr>
          <p:nvPr/>
        </p:nvSpPr>
        <p:spPr bwMode="gray">
          <a:xfrm>
            <a:off x="6294257" y="2343603"/>
            <a:ext cx="973451" cy="973451"/>
          </a:xfrm>
          <a:prstGeom prst="ellipse">
            <a:avLst/>
          </a:prstGeom>
          <a:solidFill>
            <a:schemeClr val="bg1"/>
          </a:solidFill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4" name="Ellipse 32">
            <a:extLst>
              <a:ext uri="{FF2B5EF4-FFF2-40B4-BE49-F238E27FC236}">
                <a16:creationId xmlns:a16="http://schemas.microsoft.com/office/drawing/2014/main" id="{7C03E703-B042-DBB8-A2E4-DC3462E89E69}"/>
              </a:ext>
            </a:extLst>
          </p:cNvPr>
          <p:cNvSpPr>
            <a:spLocks/>
          </p:cNvSpPr>
          <p:nvPr/>
        </p:nvSpPr>
        <p:spPr bwMode="gray">
          <a:xfrm>
            <a:off x="9231835" y="2343603"/>
            <a:ext cx="973451" cy="973451"/>
          </a:xfrm>
          <a:prstGeom prst="ellipse">
            <a:avLst/>
          </a:prstGeom>
          <a:solidFill>
            <a:schemeClr val="bg1"/>
          </a:solidFill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5" name="Ellipse 30">
            <a:extLst>
              <a:ext uri="{FF2B5EF4-FFF2-40B4-BE49-F238E27FC236}">
                <a16:creationId xmlns:a16="http://schemas.microsoft.com/office/drawing/2014/main" id="{F26BCA00-84A5-5F79-0007-7FEE85A8E1B3}"/>
              </a:ext>
            </a:extLst>
          </p:cNvPr>
          <p:cNvSpPr>
            <a:spLocks/>
          </p:cNvSpPr>
          <p:nvPr/>
        </p:nvSpPr>
        <p:spPr bwMode="gray">
          <a:xfrm>
            <a:off x="419099" y="3806624"/>
            <a:ext cx="973451" cy="973451"/>
          </a:xfrm>
          <a:prstGeom prst="ellipse">
            <a:avLst/>
          </a:prstGeom>
          <a:solidFill>
            <a:schemeClr val="bg1"/>
          </a:solidFill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6" name="Ellipse 28">
            <a:extLst>
              <a:ext uri="{FF2B5EF4-FFF2-40B4-BE49-F238E27FC236}">
                <a16:creationId xmlns:a16="http://schemas.microsoft.com/office/drawing/2014/main" id="{76D64E87-8E99-DAFC-C832-613F8F83B01C}"/>
              </a:ext>
            </a:extLst>
          </p:cNvPr>
          <p:cNvSpPr>
            <a:spLocks/>
          </p:cNvSpPr>
          <p:nvPr/>
        </p:nvSpPr>
        <p:spPr bwMode="gray">
          <a:xfrm>
            <a:off x="6294257" y="3806624"/>
            <a:ext cx="973451" cy="973451"/>
          </a:xfrm>
          <a:prstGeom prst="ellipse">
            <a:avLst/>
          </a:prstGeom>
          <a:solidFill>
            <a:schemeClr val="bg1"/>
          </a:solidFill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7" name="Ellipse 26">
            <a:extLst>
              <a:ext uri="{FF2B5EF4-FFF2-40B4-BE49-F238E27FC236}">
                <a16:creationId xmlns:a16="http://schemas.microsoft.com/office/drawing/2014/main" id="{DC91BA8B-D975-7BEB-0EE8-1D4BBC1A2DE1}"/>
              </a:ext>
            </a:extLst>
          </p:cNvPr>
          <p:cNvSpPr>
            <a:spLocks/>
          </p:cNvSpPr>
          <p:nvPr/>
        </p:nvSpPr>
        <p:spPr bwMode="gray">
          <a:xfrm>
            <a:off x="3356678" y="3806624"/>
            <a:ext cx="973451" cy="973451"/>
          </a:xfrm>
          <a:prstGeom prst="ellipse">
            <a:avLst/>
          </a:prstGeom>
          <a:solidFill>
            <a:schemeClr val="bg1"/>
          </a:solidFill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pic>
        <p:nvPicPr>
          <p:cNvPr id="48" name="Grafik 42">
            <a:extLst>
              <a:ext uri="{FF2B5EF4-FFF2-40B4-BE49-F238E27FC236}">
                <a16:creationId xmlns:a16="http://schemas.microsoft.com/office/drawing/2014/main" id="{2E7C953D-8064-4977-551D-502434654E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29625" y="2516551"/>
            <a:ext cx="627556" cy="627556"/>
          </a:xfrm>
          <a:prstGeom prst="rect">
            <a:avLst/>
          </a:prstGeom>
        </p:spPr>
      </p:pic>
      <p:pic>
        <p:nvPicPr>
          <p:cNvPr id="49" name="Grafik 44">
            <a:extLst>
              <a:ext uri="{FF2B5EF4-FFF2-40B4-BE49-F238E27FC236}">
                <a16:creationId xmlns:a16="http://schemas.microsoft.com/office/drawing/2014/main" id="{5ED6D77E-8F7D-ED80-7E13-8AD88FE241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2047" y="2516551"/>
            <a:ext cx="627556" cy="627556"/>
          </a:xfrm>
          <a:prstGeom prst="rect">
            <a:avLst/>
          </a:prstGeom>
        </p:spPr>
      </p:pic>
      <p:pic>
        <p:nvPicPr>
          <p:cNvPr id="50" name="Grafik 46">
            <a:extLst>
              <a:ext uri="{FF2B5EF4-FFF2-40B4-BE49-F238E27FC236}">
                <a16:creationId xmlns:a16="http://schemas.microsoft.com/office/drawing/2014/main" id="{5DE968DA-E7F4-F85E-050E-90E9C71700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67204" y="2516551"/>
            <a:ext cx="627556" cy="627556"/>
          </a:xfrm>
          <a:prstGeom prst="rect">
            <a:avLst/>
          </a:prstGeom>
        </p:spPr>
      </p:pic>
      <p:pic>
        <p:nvPicPr>
          <p:cNvPr id="51" name="Grafik 48">
            <a:extLst>
              <a:ext uri="{FF2B5EF4-FFF2-40B4-BE49-F238E27FC236}">
                <a16:creationId xmlns:a16="http://schemas.microsoft.com/office/drawing/2014/main" id="{19FE0FE1-814A-5F5B-ECB0-801CBB0529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04783" y="2516551"/>
            <a:ext cx="627556" cy="627556"/>
          </a:xfrm>
          <a:prstGeom prst="rect">
            <a:avLst/>
          </a:prstGeom>
        </p:spPr>
      </p:pic>
      <p:pic>
        <p:nvPicPr>
          <p:cNvPr id="52" name="Grafik 50">
            <a:extLst>
              <a:ext uri="{FF2B5EF4-FFF2-40B4-BE49-F238E27FC236}">
                <a16:creationId xmlns:a16="http://schemas.microsoft.com/office/drawing/2014/main" id="{BDC5B273-479F-BB40-C065-907F8B4D21E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29625" y="3979572"/>
            <a:ext cx="627556" cy="627556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017C86AA-BF6C-DFB0-DA3B-098D164ADD3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92047" y="3979572"/>
            <a:ext cx="627556" cy="627556"/>
          </a:xfrm>
          <a:prstGeom prst="rect">
            <a:avLst/>
          </a:prstGeom>
        </p:spPr>
      </p:pic>
      <p:pic>
        <p:nvPicPr>
          <p:cNvPr id="54" name="Grafik 54">
            <a:extLst>
              <a:ext uri="{FF2B5EF4-FFF2-40B4-BE49-F238E27FC236}">
                <a16:creationId xmlns:a16="http://schemas.microsoft.com/office/drawing/2014/main" id="{2FF61759-01C6-7E03-9081-816B19FA9D8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467204" y="3979572"/>
            <a:ext cx="627556" cy="627556"/>
          </a:xfrm>
          <a:prstGeom prst="rect">
            <a:avLst/>
          </a:prstGeom>
        </p:spPr>
      </p:pic>
      <p:pic>
        <p:nvPicPr>
          <p:cNvPr id="55" name="Grafik 56">
            <a:extLst>
              <a:ext uri="{FF2B5EF4-FFF2-40B4-BE49-F238E27FC236}">
                <a16:creationId xmlns:a16="http://schemas.microsoft.com/office/drawing/2014/main" id="{B9A97B72-A979-D5D1-BAC4-BF1D380D819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404783" y="3979572"/>
            <a:ext cx="627556" cy="627556"/>
          </a:xfrm>
          <a:prstGeom prst="rect">
            <a:avLst/>
          </a:prstGeom>
        </p:spPr>
      </p:pic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FC818A19-F38A-7BC3-0D88-368914168894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35934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agenda, icon</a:t>
            </a:r>
          </a:p>
        </p:txBody>
      </p:sp>
    </p:spTree>
    <p:extLst>
      <p:ext uri="{BB962C8B-B14F-4D97-AF65-F5344CB8AC3E}">
        <p14:creationId xmlns:p14="http://schemas.microsoft.com/office/powerpoint/2010/main" val="32351391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112</Words>
  <Application>Microsoft Office PowerPoint</Application>
  <PresentationFormat>宽屏</PresentationFormat>
  <Paragraphs>10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2025-08-22T08:07:42Z</dcterms:created>
  <dcterms:modified xsi:type="dcterms:W3CDTF">2025-08-22T08:09:10Z</dcterms:modified>
</cp:coreProperties>
</file>