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3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C3B4C-1C17-4056-B3DB-DF2883625400}" type="datetimeFigureOut">
              <a:rPr lang="zh-CN" altLang="en-US" smtClean="0"/>
              <a:t>2025/8/27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797E2-6719-462C-A7AF-35EDCDEC3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3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212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4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46905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3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4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761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0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218564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image" Target="../media/image4.emf"/><Relationship Id="rId5" Type="http://schemas.openxmlformats.org/officeDocument/2006/relationships/tags" Target="../tags/tag8.xml"/><Relationship Id="rId10" Type="http://schemas.openxmlformats.org/officeDocument/2006/relationships/oleObject" Target="../embeddings/oleObject5.bin"/><Relationship Id="rId4" Type="http://schemas.openxmlformats.org/officeDocument/2006/relationships/tags" Target="../tags/tag7.xml"/><Relationship Id="rId9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think-cell 幻灯片" r:id="rId10" imgW="349" imgH="350" progId="TCLayout.ActiveDocument.1">
                  <p:embed/>
                </p:oleObj>
              </mc:Choice>
              <mc:Fallback>
                <p:oleObj name="think-cell 幻灯片" r:id="rId10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cxnSp>
        <p:nvCxnSpPr>
          <p:cNvPr id="3" name="Gerader Verbinder 46">
            <a:extLst>
              <a:ext uri="{FF2B5EF4-FFF2-40B4-BE49-F238E27FC236}">
                <a16:creationId xmlns:a16="http://schemas.microsoft.com/office/drawing/2014/main" id="{ECC1F653-0712-9021-17E5-2291F389E299}"/>
              </a:ext>
            </a:extLst>
          </p:cNvPr>
          <p:cNvCxnSpPr>
            <a:cxnSpLocks/>
          </p:cNvCxnSpPr>
          <p:nvPr/>
        </p:nvCxnSpPr>
        <p:spPr>
          <a:xfrm flipH="1">
            <a:off x="1543051" y="2372871"/>
            <a:ext cx="10266362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47">
            <a:extLst>
              <a:ext uri="{FF2B5EF4-FFF2-40B4-BE49-F238E27FC236}">
                <a16:creationId xmlns:a16="http://schemas.microsoft.com/office/drawing/2014/main" id="{B7763207-9E80-02A8-F6B9-6FDEDCFE7779}"/>
              </a:ext>
            </a:extLst>
          </p:cNvPr>
          <p:cNvCxnSpPr>
            <a:cxnSpLocks/>
          </p:cNvCxnSpPr>
          <p:nvPr/>
        </p:nvCxnSpPr>
        <p:spPr>
          <a:xfrm flipH="1">
            <a:off x="1543051" y="3329370"/>
            <a:ext cx="10266362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48">
            <a:extLst>
              <a:ext uri="{FF2B5EF4-FFF2-40B4-BE49-F238E27FC236}">
                <a16:creationId xmlns:a16="http://schemas.microsoft.com/office/drawing/2014/main" id="{AA3F6F29-78B7-5672-B097-70760A0FC7A0}"/>
              </a:ext>
            </a:extLst>
          </p:cNvPr>
          <p:cNvCxnSpPr>
            <a:cxnSpLocks/>
          </p:cNvCxnSpPr>
          <p:nvPr/>
        </p:nvCxnSpPr>
        <p:spPr>
          <a:xfrm flipH="1">
            <a:off x="1543051" y="4285869"/>
            <a:ext cx="10266362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49">
            <a:extLst>
              <a:ext uri="{FF2B5EF4-FFF2-40B4-BE49-F238E27FC236}">
                <a16:creationId xmlns:a16="http://schemas.microsoft.com/office/drawing/2014/main" id="{61A52F07-B34F-2BE6-0BF7-925480B3E6F5}"/>
              </a:ext>
            </a:extLst>
          </p:cNvPr>
          <p:cNvCxnSpPr>
            <a:cxnSpLocks/>
          </p:cNvCxnSpPr>
          <p:nvPr/>
        </p:nvCxnSpPr>
        <p:spPr>
          <a:xfrm flipH="1">
            <a:off x="1543051" y="5242368"/>
            <a:ext cx="10266362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3">
            <a:extLst>
              <a:ext uri="{FF2B5EF4-FFF2-40B4-BE49-F238E27FC236}">
                <a16:creationId xmlns:a16="http://schemas.microsoft.com/office/drawing/2014/main" id="{B637B637-7AB5-1C49-B416-0A38FE03FD99}"/>
              </a:ext>
            </a:extLst>
          </p:cNvPr>
          <p:cNvSpPr>
            <a:spLocks/>
          </p:cNvSpPr>
          <p:nvPr/>
        </p:nvSpPr>
        <p:spPr bwMode="gray">
          <a:xfrm>
            <a:off x="1543050" y="1751548"/>
            <a:ext cx="10266362" cy="2861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7899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{content_1}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F9964F46-DCA3-723D-1FED-3C141822B3E0}"/>
              </a:ext>
            </a:extLst>
          </p:cNvPr>
          <p:cNvSpPr>
            <a:spLocks/>
          </p:cNvSpPr>
          <p:nvPr/>
        </p:nvSpPr>
        <p:spPr bwMode="gray">
          <a:xfrm>
            <a:off x="1543050" y="2708046"/>
            <a:ext cx="10266362" cy="2861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7899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{content_2}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38F74C74-3F71-44D1-3389-17BBD61AD91B}"/>
              </a:ext>
            </a:extLst>
          </p:cNvPr>
          <p:cNvSpPr>
            <a:spLocks/>
          </p:cNvSpPr>
          <p:nvPr/>
        </p:nvSpPr>
        <p:spPr bwMode="gray">
          <a:xfrm>
            <a:off x="1543050" y="3664545"/>
            <a:ext cx="10266362" cy="2861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lvl="0" defTabSz="9789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</a:rPr>
              <a:t>{content_3}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51649679-E385-BD0A-67F9-E30EAB393521}"/>
              </a:ext>
            </a:extLst>
          </p:cNvPr>
          <p:cNvSpPr>
            <a:spLocks/>
          </p:cNvSpPr>
          <p:nvPr/>
        </p:nvSpPr>
        <p:spPr bwMode="gray">
          <a:xfrm>
            <a:off x="1543050" y="4621045"/>
            <a:ext cx="10266362" cy="2861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lvl="0" defTabSz="9789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</a:rPr>
              <a:t>{content_4}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F62B763E-6428-9E20-D09D-1183658B7185}"/>
              </a:ext>
            </a:extLst>
          </p:cNvPr>
          <p:cNvSpPr>
            <a:spLocks/>
          </p:cNvSpPr>
          <p:nvPr/>
        </p:nvSpPr>
        <p:spPr bwMode="gray">
          <a:xfrm>
            <a:off x="1543050" y="5577543"/>
            <a:ext cx="10266362" cy="2861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lvl="0" defTabSz="9789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</a:rPr>
              <a:t>{content_5}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638E2F6F-652A-C5AF-2886-14F0DF688A52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gray">
          <a:xfrm>
            <a:off x="419100" y="2513838"/>
            <a:ext cx="819150" cy="674566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80000" tIns="144000" rIns="180000" bIns="144000" anchor="ctr">
            <a:noAutofit/>
          </a:bodyPr>
          <a:lstStyle/>
          <a:p>
            <a:pPr marL="0" marR="0" lvl="0" indent="0" algn="ctr" defTabSz="97899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02.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9AAE1C30-0F38-CC1F-8C80-CD50367C9B1E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gray">
          <a:xfrm>
            <a:off x="419100" y="1557338"/>
            <a:ext cx="819150" cy="674566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80000" tIns="144000" rIns="180000" bIns="144000" anchor="ctr">
            <a:noAutofit/>
          </a:bodyPr>
          <a:lstStyle/>
          <a:p>
            <a:pPr marL="0" marR="0" lvl="0" indent="0" algn="ctr" defTabSz="97899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01.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E5ACC3DD-D647-A547-2E99-985510555B93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gray">
          <a:xfrm>
            <a:off x="419100" y="3470337"/>
            <a:ext cx="819150" cy="674566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80000" tIns="144000" rIns="180000" bIns="144000" anchor="ctr">
            <a:noAutofit/>
          </a:bodyPr>
          <a:lstStyle/>
          <a:p>
            <a:pPr marL="0" marR="0" lvl="0" indent="0" algn="ctr" defTabSz="97899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03.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03A58032-0EF5-2C67-04C1-B56B70B99171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gray">
          <a:xfrm>
            <a:off x="419100" y="4426835"/>
            <a:ext cx="819150" cy="674566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80000" tIns="144000" rIns="180000" bIns="144000" anchor="ctr">
            <a:noAutofit/>
          </a:bodyPr>
          <a:lstStyle/>
          <a:p>
            <a:pPr marL="0" marR="0" lvl="0" indent="0" algn="ctr" defTabSz="97899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04.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8D5B58D6-237A-E9F1-5185-B7D9E4426153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gray">
          <a:xfrm>
            <a:off x="419100" y="5383334"/>
            <a:ext cx="819150" cy="674566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80000" tIns="144000" rIns="180000" bIns="144000" anchor="ctr">
            <a:noAutofit/>
          </a:bodyPr>
          <a:lstStyle/>
          <a:p>
            <a:pPr marL="0" marR="0" lvl="0" indent="0" algn="ctr" defTabSz="97899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05.</a:t>
            </a: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8B0A7F35-69C8-78EA-4768-A2C1F5EBE39A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13199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agenda, agendas, list, lists</a:t>
            </a:r>
          </a:p>
        </p:txBody>
      </p:sp>
    </p:spTree>
    <p:extLst>
      <p:ext uri="{BB962C8B-B14F-4D97-AF65-F5344CB8AC3E}">
        <p14:creationId xmlns:p14="http://schemas.microsoft.com/office/powerpoint/2010/main" val="12454298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M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2vPYG7khj9LhQAgORQgcEY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GwMAAAAAAAAAAAAACAB////////////////AAAA////////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wEDAAAAAgD///////8MAAZQZXJzb25hbElkXzAFAAAAAAAEAAAAAAAEAAAAAQA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GvPYG7khj9LhQAgORQgcEYDRGF0YQAWAAAAAlBlcnNvbmFsSWQAAQAAAAAAAk5hbWUACwAAAFBlcnNvbmFsSWQAEFZlcnNpb24AAAAAAAlMYXN0V3JpdGUArzo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2860151332"/>
  <p:tag name="EMPOWERCHARTSPROPERTIES_A_LENGTH" val="24576"/>
  <p:tag name="RUNTIME_ID" val="4e731f24-7577-4321-b857-caeefc3be43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IBAQEBAQEBAQEBAQEBAQEAAAAAAAAAAwAAAAMAAAAA/////wMAXAwAAAAAAAAAAAAAIAD///////////////8AAAD////////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EAP///////wQAAAACABAAC/QDT/G+6+JCq9f3c8iCZvsFAAAAAAADAAAAAAADAAAAAQADAAAAAAD///////8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PQDT/G+6+JCq9f3c8iCZvsDRGF0YQAWAAAAAlBlcnNvbmFsSWQAAQAAAAAAAk5hbWUACwAAAFBlcnNvbmFsSWQAEFZlcnNpb24AAAAAAAlMYXN0V3JpdGUAETo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2858570342"/>
  <p:tag name="EMPOWERCHARTSPROPERTIES_A_LENGTH" val="24576"/>
  <p:tag name="RUNTIME_ID" val="d946f317-3531-4148-a8dd-8447db21adf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Q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6EKMe04lk9GvHKK3G2u9lE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GAMAAAAAAAAAAAAACAB////////////////AAAA////////////////BAAAAAIA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BAEDAAAAAgD///////8MAAZQZXJzb25hbElkXzAFAAAAAAAEAAAAAAAEAAAAAQAEAAAAAAD///////8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KEKMe04lk9GvHKK3G2u9lEDRGF0YQAWAAAAAlBlcnNvbmFsSWQAAQAAAAAAAk5hbWUACwAAAFBlcnNvbmFsSWQAEFZlcnNpb24AAAAAAAlMYXN0V3JpdGUAMTo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2859046714"/>
  <p:tag name="EMPOWERCHARTSPROPERTIES_A_LENGTH" val="24576"/>
  <p:tag name="RUNTIME_ID" val="32ce7c32-d107-4e1b-bf80-f652a52965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2ZbyIoNBndFt0dfKGaf164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GZbyIoNBndFt0dfKGaf164DRGF0YQAWAAAAAlBlcnNvbmFsSWQAAQAAAAAAAk5hbWUACwAAAFBlcnNvbmFsSWQAEFZlcnNpb24AAAAAAAlMYXN0V3JpdGUAYDo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2859364026"/>
  <p:tag name="EMPOWERCHARTSPROPERTIES_A_LENGTH" val="24576"/>
  <p:tag name="RUNTIME_ID" val="3e8063bd-57fd-4817-83d0-ab8b6765002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QEBAQEBAQEBAQEBAQEBAQEAAAAAAAAAAwAAAAMAAAAA/////wMAUAwAAAAAAAAAAAAAIAD///////////////8AAAD///////////////8DAAAAAgD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FAP///////wQAAAACABAACw/OrHXH3k1FlpOtIC260y0FAAAAAAADAAAAAAADAAAAAQADAAAAAAD///////8DAAAAAAD///////8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A/OrHXH3k1FlpOtIC260y0DRGF0YQAWAAAAAlBlcnNvbmFsSWQAAQAAAAAAAk5hbWUACwAAAFBlcnNvbmFsSWQAEFZlcnNpb24AAAAAAAlMYXN0V3JpdGUAgDo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2859678085"/>
  <p:tag name="EMPOWERCHARTSPROPERTIES_A_LENGTH" val="24576"/>
  <p:tag name="RUNTIME_ID" val="ed32348e-1d60-4f57-8189-29124f060b30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</Words>
  <Application>Microsoft Office PowerPoint</Application>
  <PresentationFormat>宽屏</PresentationFormat>
  <Paragraphs>12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2</cp:revision>
  <dcterms:created xsi:type="dcterms:W3CDTF">2025-08-27T02:07:29Z</dcterms:created>
  <dcterms:modified xsi:type="dcterms:W3CDTF">2025-08-27T02:09:12Z</dcterms:modified>
</cp:coreProperties>
</file>