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507DB-0F6E-45D0-8951-B2DE17FF65CC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D702A-E90F-468C-AE50-88B45C15F3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948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55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2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21441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379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7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453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7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55416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9" name="Grafik 12">
            <a:extLst>
              <a:ext uri="{FF2B5EF4-FFF2-40B4-BE49-F238E27FC236}">
                <a16:creationId xmlns:a16="http://schemas.microsoft.com/office/drawing/2014/main" id="{72669208-D31C-3ED1-588D-62D2AC18DC71}"/>
              </a:ext>
            </a:extLst>
          </p:cNvPr>
          <p:cNvGrpSpPr>
            <a:grpSpLocks/>
          </p:cNvGrpSpPr>
          <p:nvPr/>
        </p:nvGrpSpPr>
        <p:grpSpPr>
          <a:xfrm>
            <a:off x="419100" y="1439210"/>
            <a:ext cx="743824" cy="743821"/>
            <a:chOff x="5733176" y="3048001"/>
            <a:chExt cx="743824" cy="743821"/>
          </a:xfrm>
          <a:solidFill>
            <a:schemeClr val="accent5"/>
          </a:solidFill>
        </p:grpSpPr>
        <p:sp>
          <p:nvSpPr>
            <p:cNvPr id="11" name="Freihandform: Form 16">
              <a:extLst>
                <a:ext uri="{FF2B5EF4-FFF2-40B4-BE49-F238E27FC236}">
                  <a16:creationId xmlns:a16="http://schemas.microsoft.com/office/drawing/2014/main" id="{2EEA2CB6-AFB1-DB78-9B17-7A5C193A5F81}"/>
                </a:ext>
              </a:extLst>
            </p:cNvPr>
            <p:cNvSpPr>
              <a:spLocks/>
            </p:cNvSpPr>
            <p:nvPr/>
          </p:nvSpPr>
          <p:spPr>
            <a:xfrm>
              <a:off x="5733176" y="3095568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2" name="Freihandform: Form 17">
              <a:extLst>
                <a:ext uri="{FF2B5EF4-FFF2-40B4-BE49-F238E27FC236}">
                  <a16:creationId xmlns:a16="http://schemas.microsoft.com/office/drawing/2014/main" id="{F8276B86-95FC-9CB7-57BE-98CFB5BEC30B}"/>
                </a:ext>
              </a:extLst>
            </p:cNvPr>
            <p:cNvSpPr>
              <a:spLocks/>
            </p:cNvSpPr>
            <p:nvPr/>
          </p:nvSpPr>
          <p:spPr>
            <a:xfrm>
              <a:off x="5857152" y="3219431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3" name="Freihandform: Form 18">
              <a:extLst>
                <a:ext uri="{FF2B5EF4-FFF2-40B4-BE49-F238E27FC236}">
                  <a16:creationId xmlns:a16="http://schemas.microsoft.com/office/drawing/2014/main" id="{CDCFE1D3-09C0-2725-E1D5-3CB1675AB541}"/>
                </a:ext>
              </a:extLst>
            </p:cNvPr>
            <p:cNvSpPr>
              <a:spLocks/>
            </p:cNvSpPr>
            <p:nvPr/>
          </p:nvSpPr>
          <p:spPr>
            <a:xfrm>
              <a:off x="5981484" y="3343247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Freihandform: Form 19">
              <a:extLst>
                <a:ext uri="{FF2B5EF4-FFF2-40B4-BE49-F238E27FC236}">
                  <a16:creationId xmlns:a16="http://schemas.microsoft.com/office/drawing/2014/main" id="{0A519DA1-8F72-9F1F-BC77-2DD62073CD5C}"/>
                </a:ext>
              </a:extLst>
            </p:cNvPr>
            <p:cNvSpPr>
              <a:spLocks/>
            </p:cNvSpPr>
            <p:nvPr/>
          </p:nvSpPr>
          <p:spPr>
            <a:xfrm>
              <a:off x="6072070" y="3048001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6" name="Rechteck 43">
            <a:extLst>
              <a:ext uri="{FF2B5EF4-FFF2-40B4-BE49-F238E27FC236}">
                <a16:creationId xmlns:a16="http://schemas.microsoft.com/office/drawing/2014/main" id="{D8E161CD-DF1C-F64B-9C58-BC957114A72F}"/>
              </a:ext>
            </a:extLst>
          </p:cNvPr>
          <p:cNvSpPr>
            <a:spLocks/>
          </p:cNvSpPr>
          <p:nvPr/>
        </p:nvSpPr>
        <p:spPr>
          <a:xfrm>
            <a:off x="1391920" y="1650999"/>
            <a:ext cx="8707575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1A7449"/>
                </a:solidFill>
                <a:latin typeface="理想品牌字体 2022"/>
                <a:ea typeface="理想品牌字体 2022"/>
                <a:sym typeface="Futura"/>
              </a:rPr>
              <a:t>{subtitle}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173552D6-B8CD-91A9-F5FF-0B06D9D3D74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01608" cy="153888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time frames, frame, timeframe, timeframes, agenda, agendas, schedules</a:t>
            </a:r>
          </a:p>
        </p:txBody>
      </p:sp>
      <p:graphicFrame>
        <p:nvGraphicFramePr>
          <p:cNvPr id="17" name="Table 12">
            <a:extLst>
              <a:ext uri="{FF2B5EF4-FFF2-40B4-BE49-F238E27FC236}">
                <a16:creationId xmlns:a16="http://schemas.microsoft.com/office/drawing/2014/main" id="{4842C97D-EB51-4751-8AF4-9C4AA0171A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2407211"/>
              </p:ext>
            </p:extLst>
          </p:nvPr>
        </p:nvGraphicFramePr>
        <p:xfrm>
          <a:off x="1391920" y="2059056"/>
          <a:ext cx="8452736" cy="359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5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</a:txBody>
                  <a:tcPr marL="0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Bef>
                          <a:spcPts val="1800"/>
                        </a:spcBef>
                        <a:spcAft>
                          <a:spcPts val="1800"/>
                        </a:spcAft>
                        <a:buClr>
                          <a:schemeClr val="accent4"/>
                        </a:buClr>
                        <a:buFont typeface="Wingdings" panose="05000000000000000000" pitchFamily="2" charset="2"/>
                        <a:buNone/>
                      </a:pPr>
                      <a:r>
                        <a:rPr lang="en-US" sz="1400" b="1" kern="120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Topic</a:t>
                      </a:r>
                    </a:p>
                  </a:txBody>
                  <a:tcPr marL="157852" marR="0" marT="43200" marB="43200"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597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{time_1}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{time_1_topic}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{time_2}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{time_2_topic}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94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{time_3}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{time_3_topic}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{time_4}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{time_4_topic}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{time_5}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{time_5_topic}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{time_6}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{time_6_topic}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{time_7}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{time_7_topic}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{_time_8}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{time_8_topic}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{time_9}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rgbClr val="575757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{time_9_topic}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{time_10}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rgbClr val="575757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75757"/>
                          </a:solidFill>
                          <a:effectLst/>
                          <a:uLnTx/>
                          <a:uFillTx/>
                          <a:latin typeface="理想品牌字体 2022"/>
                          <a:ea typeface="理想品牌字体 2022"/>
                          <a:cs typeface="+mn-cs"/>
                        </a:rPr>
                        <a:t>{time_10_topic}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/>
                          <a:cs typeface="+mn-cs"/>
                        </a:rPr>
                        <a:t>{time_11}</a:t>
                      </a:r>
                    </a:p>
                  </a:txBody>
                  <a:tcPr marL="0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lvl="0" indent="-228600" algn="l" defTabSz="914400" rtl="0" eaLnBrk="1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180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{time_11_topic}</a:t>
                      </a:r>
                    </a:p>
                  </a:txBody>
                  <a:tcPr marL="157852" marR="0" marT="43200" marB="43200"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8830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156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理想品牌字体 2022</vt:lpstr>
      <vt:lpstr>Arial</vt:lpstr>
      <vt:lpstr>Calibri</vt:lpstr>
      <vt:lpstr>Times New Roman</vt:lpstr>
      <vt:lpstr>Trebuchet MS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2025-08-27T02:14:40Z</dcterms:created>
  <dcterms:modified xsi:type="dcterms:W3CDTF">2025-08-27T02:16:24Z</dcterms:modified>
</cp:coreProperties>
</file>