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EE1F0-51B5-41EF-BE5C-7087C81D78F7}" type="datetimeFigureOut">
              <a:rPr lang="zh-CN" altLang="en-US" smtClean="0"/>
              <a:t>2025/8/27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00275-2A32-4C7F-BFAB-C6F45C3F1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324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280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66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33762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6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7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74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7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9637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6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8" imgW="349" imgH="350" progId="TCLayout.ActiveDocument.1">
                  <p:embed/>
                </p:oleObj>
              </mc:Choice>
              <mc:Fallback>
                <p:oleObj name="think-cell 幻灯片" r:id="rId8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>
                <a:sym typeface="Futura"/>
              </a:rPr>
              <a:t>{title}</a:t>
            </a:r>
            <a:endParaRPr lang="en-US" dirty="0"/>
          </a:p>
        </p:txBody>
      </p:sp>
      <p:cxnSp>
        <p:nvCxnSpPr>
          <p:cNvPr id="23" name="Gerader Verbinder 8">
            <a:extLst>
              <a:ext uri="{FF2B5EF4-FFF2-40B4-BE49-F238E27FC236}">
                <a16:creationId xmlns:a16="http://schemas.microsoft.com/office/drawing/2014/main" id="{72653F30-A4EA-0CEE-2651-46A7F0194C6F}"/>
              </a:ext>
            </a:extLst>
          </p:cNvPr>
          <p:cNvCxnSpPr>
            <a:cxnSpLocks/>
          </p:cNvCxnSpPr>
          <p:nvPr/>
        </p:nvCxnSpPr>
        <p:spPr bwMode="gray">
          <a:xfrm>
            <a:off x="0" y="2035503"/>
            <a:ext cx="12192000" cy="0"/>
          </a:xfrm>
          <a:prstGeom prst="line">
            <a:avLst/>
          </a:prstGeom>
          <a:noFill/>
          <a:ln w="6350" cap="rnd" cmpd="sng" algn="ctr">
            <a:solidFill>
              <a:schemeClr val="accent5"/>
            </a:solidFill>
            <a:prstDash val="solid"/>
          </a:ln>
          <a:effectLst/>
        </p:spPr>
      </p:cxnSp>
      <p:sp>
        <p:nvSpPr>
          <p:cNvPr id="24" name="Ellipse 9">
            <a:extLst>
              <a:ext uri="{FF2B5EF4-FFF2-40B4-BE49-F238E27FC236}">
                <a16:creationId xmlns:a16="http://schemas.microsoft.com/office/drawing/2014/main" id="{5559DD69-1BA8-DCA9-4B5C-D82DC0D8660E}"/>
              </a:ext>
            </a:extLst>
          </p:cNvPr>
          <p:cNvSpPr>
            <a:spLocks/>
          </p:cNvSpPr>
          <p:nvPr/>
        </p:nvSpPr>
        <p:spPr bwMode="gray">
          <a:xfrm>
            <a:off x="419100" y="1965785"/>
            <a:ext cx="139435" cy="139435"/>
          </a:xfrm>
          <a:prstGeom prst="ellipse">
            <a:avLst/>
          </a:prstGeom>
          <a:solidFill>
            <a:schemeClr val="accent5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5" name="Ellipse 10">
            <a:extLst>
              <a:ext uri="{FF2B5EF4-FFF2-40B4-BE49-F238E27FC236}">
                <a16:creationId xmlns:a16="http://schemas.microsoft.com/office/drawing/2014/main" id="{4181459D-4F02-5BB8-776D-B2756BA993C5}"/>
              </a:ext>
            </a:extLst>
          </p:cNvPr>
          <p:cNvSpPr>
            <a:spLocks/>
          </p:cNvSpPr>
          <p:nvPr/>
        </p:nvSpPr>
        <p:spPr bwMode="gray">
          <a:xfrm>
            <a:off x="3341226" y="1965785"/>
            <a:ext cx="139435" cy="139435"/>
          </a:xfrm>
          <a:prstGeom prst="ellipse">
            <a:avLst/>
          </a:prstGeom>
          <a:solidFill>
            <a:schemeClr val="accent1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6" name="Ellipse 11">
            <a:extLst>
              <a:ext uri="{FF2B5EF4-FFF2-40B4-BE49-F238E27FC236}">
                <a16:creationId xmlns:a16="http://schemas.microsoft.com/office/drawing/2014/main" id="{0D73B176-A8BA-BA22-7B91-3D499ED0698D}"/>
              </a:ext>
            </a:extLst>
          </p:cNvPr>
          <p:cNvSpPr>
            <a:spLocks/>
          </p:cNvSpPr>
          <p:nvPr/>
        </p:nvSpPr>
        <p:spPr bwMode="gray">
          <a:xfrm>
            <a:off x="6260716" y="1965785"/>
            <a:ext cx="139435" cy="139435"/>
          </a:xfrm>
          <a:prstGeom prst="ellipse">
            <a:avLst/>
          </a:prstGeom>
          <a:solidFill>
            <a:schemeClr val="accent5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7" name="Ellipse 12">
            <a:extLst>
              <a:ext uri="{FF2B5EF4-FFF2-40B4-BE49-F238E27FC236}">
                <a16:creationId xmlns:a16="http://schemas.microsoft.com/office/drawing/2014/main" id="{E9BC741A-F301-8F13-BA78-06825716B4E6}"/>
              </a:ext>
            </a:extLst>
          </p:cNvPr>
          <p:cNvSpPr>
            <a:spLocks/>
          </p:cNvSpPr>
          <p:nvPr/>
        </p:nvSpPr>
        <p:spPr bwMode="gray">
          <a:xfrm>
            <a:off x="9180206" y="1965785"/>
            <a:ext cx="139435" cy="139435"/>
          </a:xfrm>
          <a:prstGeom prst="ellipse">
            <a:avLst/>
          </a:prstGeom>
          <a:solidFill>
            <a:schemeClr val="accent5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8" name="Textplatzhalter 8">
            <a:extLst>
              <a:ext uri="{FF2B5EF4-FFF2-40B4-BE49-F238E27FC236}">
                <a16:creationId xmlns:a16="http://schemas.microsoft.com/office/drawing/2014/main" id="{0BCDAF1A-1B68-8BA0-408F-6BC5772F1CD1}"/>
              </a:ext>
            </a:extLst>
          </p:cNvPr>
          <p:cNvSpPr txBox="1">
            <a:spLocks/>
          </p:cNvSpPr>
          <p:nvPr/>
        </p:nvSpPr>
        <p:spPr bwMode="gray">
          <a:xfrm>
            <a:off x="491455" y="2236999"/>
            <a:ext cx="247497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{time_1}</a:t>
            </a:r>
          </a:p>
        </p:txBody>
      </p:sp>
      <p:sp>
        <p:nvSpPr>
          <p:cNvPr id="29" name="Textplatzhalter 80">
            <a:extLst>
              <a:ext uri="{FF2B5EF4-FFF2-40B4-BE49-F238E27FC236}">
                <a16:creationId xmlns:a16="http://schemas.microsoft.com/office/drawing/2014/main" id="{36EF2274-AB2B-266E-21B6-1B09EE9B4E2F}"/>
              </a:ext>
            </a:extLst>
          </p:cNvPr>
          <p:cNvSpPr txBox="1">
            <a:spLocks/>
          </p:cNvSpPr>
          <p:nvPr/>
        </p:nvSpPr>
        <p:spPr bwMode="gray">
          <a:xfrm>
            <a:off x="3410944" y="2236999"/>
            <a:ext cx="247497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000000"/>
              </a:buClr>
            </a:pPr>
            <a:r>
              <a:rPr lang="en-US" sz="1400" b="1" dirty="0">
                <a:solidFill>
                  <a:srgbClr val="03522D"/>
                </a:solidFill>
              </a:rPr>
              <a:t>{time_2}</a:t>
            </a:r>
          </a:p>
        </p:txBody>
      </p:sp>
      <p:sp>
        <p:nvSpPr>
          <p:cNvPr id="30" name="Textplatzhalter 81">
            <a:extLst>
              <a:ext uri="{FF2B5EF4-FFF2-40B4-BE49-F238E27FC236}">
                <a16:creationId xmlns:a16="http://schemas.microsoft.com/office/drawing/2014/main" id="{873DD7ED-249F-2329-7541-1C019622C7AE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6330434" y="2236999"/>
            <a:ext cx="247497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000000"/>
              </a:buClr>
              <a:defRPr/>
            </a:pPr>
            <a:r>
              <a:rPr lang="en-US" altLang="zh-CN" sz="1400" dirty="0">
                <a:solidFill>
                  <a:srgbClr val="000000"/>
                </a:solidFill>
              </a:rPr>
              <a:t>{time_3}</a:t>
            </a:r>
          </a:p>
        </p:txBody>
      </p:sp>
      <p:sp>
        <p:nvSpPr>
          <p:cNvPr id="31" name="Textplatzhalter 9">
            <a:extLst>
              <a:ext uri="{FF2B5EF4-FFF2-40B4-BE49-F238E27FC236}">
                <a16:creationId xmlns:a16="http://schemas.microsoft.com/office/drawing/2014/main" id="{2B4E2171-C971-1B5A-87F0-EB42774B70A5}"/>
              </a:ext>
            </a:extLst>
          </p:cNvPr>
          <p:cNvSpPr txBox="1">
            <a:spLocks/>
          </p:cNvSpPr>
          <p:nvPr/>
        </p:nvSpPr>
        <p:spPr bwMode="gray">
          <a:xfrm>
            <a:off x="491455" y="2853697"/>
            <a:ext cx="2559489" cy="307777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{time_1_bullet}</a:t>
            </a:r>
          </a:p>
        </p:txBody>
      </p: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3BC4D858-F956-62F2-A64B-898D8C07B55C}"/>
              </a:ext>
            </a:extLst>
          </p:cNvPr>
          <p:cNvSpPr txBox="1">
            <a:spLocks/>
          </p:cNvSpPr>
          <p:nvPr/>
        </p:nvSpPr>
        <p:spPr>
          <a:xfrm>
            <a:off x="491455" y="3243617"/>
            <a:ext cx="2559489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{time_1_content}</a:t>
            </a:r>
          </a:p>
        </p:txBody>
      </p:sp>
      <p:sp>
        <p:nvSpPr>
          <p:cNvPr id="33" name="Textplatzhalter 9">
            <a:extLst>
              <a:ext uri="{FF2B5EF4-FFF2-40B4-BE49-F238E27FC236}">
                <a16:creationId xmlns:a16="http://schemas.microsoft.com/office/drawing/2014/main" id="{A8B04B3E-0BA2-F176-FD4A-9E27A03F7011}"/>
              </a:ext>
            </a:extLst>
          </p:cNvPr>
          <p:cNvSpPr txBox="1">
            <a:spLocks/>
          </p:cNvSpPr>
          <p:nvPr/>
        </p:nvSpPr>
        <p:spPr bwMode="gray">
          <a:xfrm>
            <a:off x="3410944" y="2853697"/>
            <a:ext cx="2559489" cy="307777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</a:pPr>
            <a:r>
              <a:rPr lang="en-US" sz="2000" dirty="0">
                <a:solidFill>
                  <a:srgbClr val="03522D"/>
                </a:solidFill>
              </a:rPr>
              <a:t>{time_2_bullet}</a:t>
            </a:r>
          </a:p>
        </p:txBody>
      </p:sp>
      <p:sp>
        <p:nvSpPr>
          <p:cNvPr id="34" name="Inhaltsplatzhalter 2">
            <a:extLst>
              <a:ext uri="{FF2B5EF4-FFF2-40B4-BE49-F238E27FC236}">
                <a16:creationId xmlns:a16="http://schemas.microsoft.com/office/drawing/2014/main" id="{98AABEDB-4FB9-779C-1CA7-188472FC81C5}"/>
              </a:ext>
            </a:extLst>
          </p:cNvPr>
          <p:cNvSpPr txBox="1">
            <a:spLocks/>
          </p:cNvSpPr>
          <p:nvPr/>
        </p:nvSpPr>
        <p:spPr>
          <a:xfrm>
            <a:off x="3410944" y="3243617"/>
            <a:ext cx="2559489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600"/>
              </a:spcBef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{time_2_content}</a:t>
            </a:r>
          </a:p>
        </p:txBody>
      </p:sp>
      <p:sp>
        <p:nvSpPr>
          <p:cNvPr id="35" name="Textplatzhalter 9">
            <a:extLst>
              <a:ext uri="{FF2B5EF4-FFF2-40B4-BE49-F238E27FC236}">
                <a16:creationId xmlns:a16="http://schemas.microsoft.com/office/drawing/2014/main" id="{7B03F3CD-A853-E17B-2210-4076DD9D57CA}"/>
              </a:ext>
            </a:extLst>
          </p:cNvPr>
          <p:cNvSpPr txBox="1">
            <a:spLocks/>
          </p:cNvSpPr>
          <p:nvPr/>
        </p:nvSpPr>
        <p:spPr bwMode="gray">
          <a:xfrm>
            <a:off x="6330434" y="2853697"/>
            <a:ext cx="2559489" cy="307777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</a:pPr>
            <a:r>
              <a:rPr lang="en-US" altLang="zh-CN" sz="2000" dirty="0">
                <a:solidFill>
                  <a:srgbClr val="03522D"/>
                </a:solidFill>
              </a:rPr>
              <a:t>{time_3_bullet}</a:t>
            </a:r>
          </a:p>
        </p:txBody>
      </p:sp>
      <p:sp>
        <p:nvSpPr>
          <p:cNvPr id="36" name="Inhaltsplatzhalter 2">
            <a:extLst>
              <a:ext uri="{FF2B5EF4-FFF2-40B4-BE49-F238E27FC236}">
                <a16:creationId xmlns:a16="http://schemas.microsoft.com/office/drawing/2014/main" id="{AC9F7E84-1203-7191-1069-E1ACF17510E4}"/>
              </a:ext>
            </a:extLst>
          </p:cNvPr>
          <p:cNvSpPr txBox="1">
            <a:spLocks/>
          </p:cNvSpPr>
          <p:nvPr/>
        </p:nvSpPr>
        <p:spPr>
          <a:xfrm>
            <a:off x="6330434" y="3243617"/>
            <a:ext cx="2559489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600"/>
              </a:spcBef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{time_3_content}</a:t>
            </a:r>
          </a:p>
        </p:txBody>
      </p:sp>
      <p:sp>
        <p:nvSpPr>
          <p:cNvPr id="37" name="Textplatzhalter 9">
            <a:extLst>
              <a:ext uri="{FF2B5EF4-FFF2-40B4-BE49-F238E27FC236}">
                <a16:creationId xmlns:a16="http://schemas.microsoft.com/office/drawing/2014/main" id="{A3831DB3-0B27-1DBF-C2F7-FF0CB6896093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gray">
          <a:xfrm>
            <a:off x="9249924" y="2853697"/>
            <a:ext cx="2559489" cy="307777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</a:pPr>
            <a:r>
              <a:rPr lang="en-US" sz="2000" dirty="0">
                <a:solidFill>
                  <a:srgbClr val="1A7449"/>
                </a:solidFill>
              </a:rPr>
              <a:t>{time_4_bullet}</a:t>
            </a:r>
          </a:p>
        </p:txBody>
      </p:sp>
      <p:sp>
        <p:nvSpPr>
          <p:cNvPr id="38" name="Inhaltsplatzhalter 2">
            <a:extLst>
              <a:ext uri="{FF2B5EF4-FFF2-40B4-BE49-F238E27FC236}">
                <a16:creationId xmlns:a16="http://schemas.microsoft.com/office/drawing/2014/main" id="{1D09BFCB-6D3A-EE6B-AA17-EA9F7D1E18B9}"/>
              </a:ext>
            </a:extLst>
          </p:cNvPr>
          <p:cNvSpPr txBox="1">
            <a:spLocks/>
          </p:cNvSpPr>
          <p:nvPr/>
        </p:nvSpPr>
        <p:spPr>
          <a:xfrm>
            <a:off x="9249924" y="3243617"/>
            <a:ext cx="2559489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600"/>
              </a:spcBef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{time_4_content}</a:t>
            </a:r>
          </a:p>
        </p:txBody>
      </p:sp>
      <p:sp>
        <p:nvSpPr>
          <p:cNvPr id="2" name="Textplatzhalter 81">
            <a:extLst>
              <a:ext uri="{FF2B5EF4-FFF2-40B4-BE49-F238E27FC236}">
                <a16:creationId xmlns:a16="http://schemas.microsoft.com/office/drawing/2014/main" id="{CE75BC8F-EB4A-B554-90A5-6335549855DB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gray">
          <a:xfrm>
            <a:off x="9249924" y="2236999"/>
            <a:ext cx="247497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000000"/>
              </a:buClr>
              <a:defRPr/>
            </a:pPr>
            <a:r>
              <a:rPr lang="en-US" altLang="zh-CN" sz="1400" dirty="0">
                <a:solidFill>
                  <a:srgbClr val="000000"/>
                </a:solidFill>
              </a:rPr>
              <a:t>{time_4}</a:t>
            </a: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F71D824F-5045-3B11-BE09-2E7AAB46CE3C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34386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timeline, timelines, schedules, agenda, agendas</a:t>
            </a:r>
          </a:p>
        </p:txBody>
      </p:sp>
    </p:spTree>
    <p:extLst>
      <p:ext uri="{BB962C8B-B14F-4D97-AF65-F5344CB8AC3E}">
        <p14:creationId xmlns:p14="http://schemas.microsoft.com/office/powerpoint/2010/main" val="1946166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3Cxf3YuXIJBtsjKg2B7PJs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HCxf3YuXIJBtsjKg2B7PJsDRGF0YQAWAAAAAlBlcnNvbmFsSWQAAQAAAAAAAk5hbWUACwAAAFBlcnNvbmFsSWQAEFZlcnNpb24AAAAAAAlMYXN0V3JpdGUAEMx2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60904036443"/>
  <p:tag name="EMPOWERCHARTSPROPERTIES_A_LENGTH" val="24576"/>
  <p:tag name="RUNTIME_ID" val="2d758fa4-e087-4e1b-8a64-7e1580f8651b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wPSicUfRIdAqx6jLNOm/FI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APSicUfRIdAqx6jLNOm/FIDRGF0YQAWAAAAAlBlcnNvbmFsSWQAAQAAAAAAAk5hbWUACwAAAFBlcnNvbmFsSWQAEFZlcnNpb24AAAAAAAlMYXN0V3JpdGUAzeF2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60959653344"/>
  <p:tag name="EMPOWERCHARTSPROPERTIES_A_LENGTH" val="24576"/>
  <p:tag name="RUNTIME_ID" val="cbb46c7b-2b15-4ac6-94bc-1c3b9e3e6fc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I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3Notn7rGWJMtrgAR2C44Xw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HNotn7rGWJMtrgAR2C44XwDRGF0YQAWAAAAAlBlcnNvbmFsSWQAAQAAAAAAAk5hbWUACwAAAFBlcnNvbmFsSWQAEFZlcnNpb24AAAAAAAlMYXN0V3JpdGUA4Mt2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60903652318"/>
  <p:tag name="EMPOWERCHARTSPROPERTIES_A_LENGTH" val="24576"/>
  <p:tag name="RUNTIME_ID" val="3ea733fb-a964-4aa4-985f-1b30bd64cf3f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90</Words>
  <Application>Microsoft Office PowerPoint</Application>
  <PresentationFormat>宽屏</PresentationFormat>
  <Paragraphs>14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2025-08-27T02:16:40Z</dcterms:created>
  <dcterms:modified xsi:type="dcterms:W3CDTF">2025-08-27T02:18:52Z</dcterms:modified>
</cp:coreProperties>
</file>