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95F6-D881-47C8-A5A4-270565F02D59}" type="datetimeFigureOut">
              <a:rPr lang="zh-CN" altLang="en-US" smtClean="0"/>
              <a:t>2025/9/12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A05D3-698C-4A61-8896-21EC22C4B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6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16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152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8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58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60979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2324CA13-09B7-5D38-56B5-41B54F12165F}"/>
              </a:ext>
            </a:extLst>
          </p:cNvPr>
          <p:cNvSpPr>
            <a:spLocks/>
          </p:cNvSpPr>
          <p:nvPr/>
        </p:nvSpPr>
        <p:spPr>
          <a:xfrm>
            <a:off x="0" y="3526968"/>
            <a:ext cx="12192000" cy="2530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Copy contact 1">
            <a:extLst>
              <a:ext uri="{FF2B5EF4-FFF2-40B4-BE49-F238E27FC236}">
                <a16:creationId xmlns:a16="http://schemas.microsoft.com/office/drawing/2014/main" id="{078F4EC4-1B21-AD08-BB63-EED07157BE2C}"/>
              </a:ext>
            </a:extLst>
          </p:cNvPr>
          <p:cNvSpPr>
            <a:spLocks/>
          </p:cNvSpPr>
          <p:nvPr/>
        </p:nvSpPr>
        <p:spPr bwMode="gray">
          <a:xfrm>
            <a:off x="2279958" y="1664937"/>
            <a:ext cx="2515202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{name_1}</a:t>
            </a:r>
          </a:p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{name_1_position}</a:t>
            </a:r>
          </a:p>
        </p:txBody>
      </p:sp>
      <p:sp>
        <p:nvSpPr>
          <p:cNvPr id="4" name="Rectangle 90">
            <a:extLst>
              <a:ext uri="{FF2B5EF4-FFF2-40B4-BE49-F238E27FC236}">
                <a16:creationId xmlns:a16="http://schemas.microsoft.com/office/drawing/2014/main" id="{C9650878-6F14-8AED-77BA-BEDDB5269F0A}"/>
              </a:ext>
            </a:extLst>
          </p:cNvPr>
          <p:cNvSpPr>
            <a:spLocks/>
          </p:cNvSpPr>
          <p:nvPr/>
        </p:nvSpPr>
        <p:spPr bwMode="auto">
          <a:xfrm>
            <a:off x="2437121" y="2431611"/>
            <a:ext cx="2200876" cy="2200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C45C573-1EAC-678C-3D21-49F7F9CD09DE}"/>
              </a:ext>
            </a:extLst>
          </p:cNvPr>
          <p:cNvSpPr txBox="1">
            <a:spLocks/>
          </p:cNvSpPr>
          <p:nvPr/>
        </p:nvSpPr>
        <p:spPr>
          <a:xfrm>
            <a:off x="2279958" y="4806600"/>
            <a:ext cx="25152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{name_1_self_introduction}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F60AFA-32AB-D5D6-7398-E9AC481F7C8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member, intro, intros, introduction, introductions</a:t>
            </a:r>
          </a:p>
        </p:txBody>
      </p:sp>
      <p:sp>
        <p:nvSpPr>
          <p:cNvPr id="17" name="Copy contact 1">
            <a:extLst>
              <a:ext uri="{FF2B5EF4-FFF2-40B4-BE49-F238E27FC236}">
                <a16:creationId xmlns:a16="http://schemas.microsoft.com/office/drawing/2014/main" id="{D5DA0BD3-BCDC-4025-9D89-A882DE285E45}"/>
              </a:ext>
            </a:extLst>
          </p:cNvPr>
          <p:cNvSpPr>
            <a:spLocks/>
          </p:cNvSpPr>
          <p:nvPr/>
        </p:nvSpPr>
        <p:spPr bwMode="gray">
          <a:xfrm>
            <a:off x="7157397" y="1750446"/>
            <a:ext cx="2515202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{name_2}</a:t>
            </a:r>
          </a:p>
          <a:p>
            <a:pPr marL="0" marR="0" lvl="0" indent="0" algn="ctr" defTabSz="91394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Arial Unicode MS" panose="020B0604020202020204" pitchFamily="34" charset="-128"/>
                <a:cs typeface="+mn-cs"/>
              </a:rPr>
              <a:t>{name_2_position}</a:t>
            </a:r>
          </a:p>
        </p:txBody>
      </p:sp>
      <p:sp>
        <p:nvSpPr>
          <p:cNvPr id="18" name="Rectangle 90">
            <a:extLst>
              <a:ext uri="{FF2B5EF4-FFF2-40B4-BE49-F238E27FC236}">
                <a16:creationId xmlns:a16="http://schemas.microsoft.com/office/drawing/2014/main" id="{C906205A-F35F-4200-8F3F-43C99E0655D1}"/>
              </a:ext>
            </a:extLst>
          </p:cNvPr>
          <p:cNvSpPr>
            <a:spLocks/>
          </p:cNvSpPr>
          <p:nvPr/>
        </p:nvSpPr>
        <p:spPr bwMode="auto">
          <a:xfrm>
            <a:off x="7314560" y="2517120"/>
            <a:ext cx="2200876" cy="22008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983CD842-EDA0-4923-BB5D-49598214990F}"/>
              </a:ext>
            </a:extLst>
          </p:cNvPr>
          <p:cNvSpPr txBox="1">
            <a:spLocks/>
          </p:cNvSpPr>
          <p:nvPr/>
        </p:nvSpPr>
        <p:spPr>
          <a:xfrm>
            <a:off x="7157397" y="4892109"/>
            <a:ext cx="2515202" cy="21544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{name_2_self_introduction}</a:t>
            </a:r>
          </a:p>
        </p:txBody>
      </p:sp>
    </p:spTree>
    <p:extLst>
      <p:ext uri="{BB962C8B-B14F-4D97-AF65-F5344CB8AC3E}">
        <p14:creationId xmlns:p14="http://schemas.microsoft.com/office/powerpoint/2010/main" val="1402999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2025-09-08T09:44:11Z</dcterms:created>
  <dcterms:modified xsi:type="dcterms:W3CDTF">2025-09-12T02:55:25Z</dcterms:modified>
</cp:coreProperties>
</file>