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F695-2654-4340-969A-136AA5DCBF50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25BE-B183-4C7A-9DAC-844CEAD9A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174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7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762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sp>
        <p:nvSpPr>
          <p:cNvPr id="21" name="Copy contact 1">
            <a:extLst>
              <a:ext uri="{FF2B5EF4-FFF2-40B4-BE49-F238E27FC236}">
                <a16:creationId xmlns:a16="http://schemas.microsoft.com/office/drawing/2014/main" id="{2DF07E48-8F92-40F5-902D-91EB77D0CA11}"/>
              </a:ext>
            </a:extLst>
          </p:cNvPr>
          <p:cNvSpPr>
            <a:spLocks/>
          </p:cNvSpPr>
          <p:nvPr/>
        </p:nvSpPr>
        <p:spPr bwMode="gray">
          <a:xfrm>
            <a:off x="1267404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</p:txBody>
      </p:sp>
      <p:sp>
        <p:nvSpPr>
          <p:cNvPr id="22" name="Rectangle 90">
            <a:extLst>
              <a:ext uri="{FF2B5EF4-FFF2-40B4-BE49-F238E27FC236}">
                <a16:creationId xmlns:a16="http://schemas.microsoft.com/office/drawing/2014/main" id="{69261719-0195-4EAC-BFEB-B09DFDB56D6F}"/>
              </a:ext>
            </a:extLst>
          </p:cNvPr>
          <p:cNvSpPr>
            <a:spLocks/>
          </p:cNvSpPr>
          <p:nvPr/>
        </p:nvSpPr>
        <p:spPr bwMode="auto">
          <a:xfrm>
            <a:off x="1424567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EC7E052-F231-4173-9A82-38401F734D95}"/>
              </a:ext>
            </a:extLst>
          </p:cNvPr>
          <p:cNvSpPr txBox="1">
            <a:spLocks/>
          </p:cNvSpPr>
          <p:nvPr/>
        </p:nvSpPr>
        <p:spPr>
          <a:xfrm>
            <a:off x="1267404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{name_1_self_introduction}</a:t>
            </a:r>
          </a:p>
        </p:txBody>
      </p:sp>
      <p:sp>
        <p:nvSpPr>
          <p:cNvPr id="28" name="Copy contact 1">
            <a:extLst>
              <a:ext uri="{FF2B5EF4-FFF2-40B4-BE49-F238E27FC236}">
                <a16:creationId xmlns:a16="http://schemas.microsoft.com/office/drawing/2014/main" id="{A73D0591-EFC3-4210-B1AB-DB7F9B3DD3C3}"/>
              </a:ext>
            </a:extLst>
          </p:cNvPr>
          <p:cNvSpPr>
            <a:spLocks/>
          </p:cNvSpPr>
          <p:nvPr/>
        </p:nvSpPr>
        <p:spPr bwMode="gray">
          <a:xfrm>
            <a:off x="4621301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{name_2_position}</a:t>
            </a:r>
          </a:p>
        </p:txBody>
      </p:sp>
      <p:sp>
        <p:nvSpPr>
          <p:cNvPr id="29" name="Rectangle 90">
            <a:extLst>
              <a:ext uri="{FF2B5EF4-FFF2-40B4-BE49-F238E27FC236}">
                <a16:creationId xmlns:a16="http://schemas.microsoft.com/office/drawing/2014/main" id="{AD62EB69-7F02-4CD3-BB28-1D5776412FFC}"/>
              </a:ext>
            </a:extLst>
          </p:cNvPr>
          <p:cNvSpPr>
            <a:spLocks/>
          </p:cNvSpPr>
          <p:nvPr/>
        </p:nvSpPr>
        <p:spPr bwMode="auto">
          <a:xfrm>
            <a:off x="4778464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4A7FFD3-7508-4E28-AFBC-A4EC091407CB}"/>
              </a:ext>
            </a:extLst>
          </p:cNvPr>
          <p:cNvSpPr txBox="1">
            <a:spLocks/>
          </p:cNvSpPr>
          <p:nvPr/>
        </p:nvSpPr>
        <p:spPr>
          <a:xfrm>
            <a:off x="4621301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{name_2_self_introduction}</a:t>
            </a:r>
          </a:p>
        </p:txBody>
      </p:sp>
      <p:sp>
        <p:nvSpPr>
          <p:cNvPr id="32" name="Copy contact 1">
            <a:extLst>
              <a:ext uri="{FF2B5EF4-FFF2-40B4-BE49-F238E27FC236}">
                <a16:creationId xmlns:a16="http://schemas.microsoft.com/office/drawing/2014/main" id="{01D9AF99-0C1F-4092-8291-EB41E2C79BD6}"/>
              </a:ext>
            </a:extLst>
          </p:cNvPr>
          <p:cNvSpPr>
            <a:spLocks/>
          </p:cNvSpPr>
          <p:nvPr/>
        </p:nvSpPr>
        <p:spPr bwMode="gray">
          <a:xfrm>
            <a:off x="7975198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{name_3_position}</a:t>
            </a:r>
          </a:p>
        </p:txBody>
      </p:sp>
      <p:sp>
        <p:nvSpPr>
          <p:cNvPr id="33" name="Rectangle 90">
            <a:extLst>
              <a:ext uri="{FF2B5EF4-FFF2-40B4-BE49-F238E27FC236}">
                <a16:creationId xmlns:a16="http://schemas.microsoft.com/office/drawing/2014/main" id="{D7CFD66F-D1F1-4B56-B7FE-278DF2A4C7BC}"/>
              </a:ext>
            </a:extLst>
          </p:cNvPr>
          <p:cNvSpPr>
            <a:spLocks/>
          </p:cNvSpPr>
          <p:nvPr/>
        </p:nvSpPr>
        <p:spPr bwMode="auto">
          <a:xfrm>
            <a:off x="8132361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F9E09DF-D469-4A46-81CA-BC5C956D2A47}"/>
              </a:ext>
            </a:extLst>
          </p:cNvPr>
          <p:cNvSpPr txBox="1">
            <a:spLocks/>
          </p:cNvSpPr>
          <p:nvPr/>
        </p:nvSpPr>
        <p:spPr>
          <a:xfrm>
            <a:off x="7975198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{name_3_self_introduction}</a:t>
            </a:r>
          </a:p>
        </p:txBody>
      </p:sp>
    </p:spTree>
    <p:extLst>
      <p:ext uri="{BB962C8B-B14F-4D97-AF65-F5344CB8AC3E}">
        <p14:creationId xmlns:p14="http://schemas.microsoft.com/office/powerpoint/2010/main" val="3427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2025-09-08T09:54:23Z</dcterms:created>
  <dcterms:modified xsi:type="dcterms:W3CDTF">2025-09-12T03:14:58Z</dcterms:modified>
</cp:coreProperties>
</file>