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20131-AB9E-4A87-9DE9-D3DA370ADF8A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B083D-59AC-4DC8-B5F2-9756424FE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4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39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094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73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23093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.xml"/><Relationship Id="rId7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A809AC-FE2C-FF4E-A359-9C06BE3253ED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8E518B-7F79-D1B6-BE03-F36C8BFED55F}"/>
              </a:ext>
            </a:extLst>
          </p:cNvPr>
          <p:cNvSpPr/>
          <p:nvPr>
            <p:custDataLst>
              <p:tags r:id="rId3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7" imgW="349" imgH="350" progId="TCLayout.ActiveDocument.1">
                  <p:embed/>
                </p:oleObj>
              </mc:Choice>
              <mc:Fallback>
                <p:oleObj name="think-cell 幻灯片" r:id="rId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member, intro, intros, introduction, introductions</a:t>
            </a:r>
          </a:p>
        </p:txBody>
      </p:sp>
      <p:sp>
        <p:nvSpPr>
          <p:cNvPr id="21" name="Copy contact 1">
            <a:extLst>
              <a:ext uri="{FF2B5EF4-FFF2-40B4-BE49-F238E27FC236}">
                <a16:creationId xmlns:a16="http://schemas.microsoft.com/office/drawing/2014/main" id="{058095E6-CBF1-48B8-8928-DC490A463E16}"/>
              </a:ext>
            </a:extLst>
          </p:cNvPr>
          <p:cNvSpPr>
            <a:spLocks/>
          </p:cNvSpPr>
          <p:nvPr/>
        </p:nvSpPr>
        <p:spPr bwMode="gray">
          <a:xfrm>
            <a:off x="506268" y="1750446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{name_1}</a:t>
            </a:r>
          </a:p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{name_1_position}</a:t>
            </a:r>
          </a:p>
        </p:txBody>
      </p:sp>
      <p:sp>
        <p:nvSpPr>
          <p:cNvPr id="22" name="Rectangle 90">
            <a:extLst>
              <a:ext uri="{FF2B5EF4-FFF2-40B4-BE49-F238E27FC236}">
                <a16:creationId xmlns:a16="http://schemas.microsoft.com/office/drawing/2014/main" id="{C4699165-A854-4D00-830F-4DA6ACF62050}"/>
              </a:ext>
            </a:extLst>
          </p:cNvPr>
          <p:cNvSpPr>
            <a:spLocks/>
          </p:cNvSpPr>
          <p:nvPr/>
        </p:nvSpPr>
        <p:spPr bwMode="auto">
          <a:xfrm>
            <a:off x="663431" y="2517120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0AE56A7-7569-45DE-9FB7-9D1F0F098B99}"/>
              </a:ext>
            </a:extLst>
          </p:cNvPr>
          <p:cNvSpPr txBox="1">
            <a:spLocks/>
          </p:cNvSpPr>
          <p:nvPr/>
        </p:nvSpPr>
        <p:spPr>
          <a:xfrm>
            <a:off x="506268" y="4892109"/>
            <a:ext cx="25152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{name_1_self_introduction}</a:t>
            </a:r>
          </a:p>
        </p:txBody>
      </p:sp>
      <p:sp>
        <p:nvSpPr>
          <p:cNvPr id="25" name="Copy contact 1">
            <a:extLst>
              <a:ext uri="{FF2B5EF4-FFF2-40B4-BE49-F238E27FC236}">
                <a16:creationId xmlns:a16="http://schemas.microsoft.com/office/drawing/2014/main" id="{CF39D21A-096D-4781-A7D4-C9E7ABCC0526}"/>
              </a:ext>
            </a:extLst>
          </p:cNvPr>
          <p:cNvSpPr>
            <a:spLocks/>
          </p:cNvSpPr>
          <p:nvPr/>
        </p:nvSpPr>
        <p:spPr bwMode="gray">
          <a:xfrm>
            <a:off x="3527738" y="1750446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{name_2}</a:t>
            </a:r>
          </a:p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{name_2_position}</a:t>
            </a:r>
          </a:p>
        </p:txBody>
      </p:sp>
      <p:sp>
        <p:nvSpPr>
          <p:cNvPr id="26" name="Rectangle 90">
            <a:extLst>
              <a:ext uri="{FF2B5EF4-FFF2-40B4-BE49-F238E27FC236}">
                <a16:creationId xmlns:a16="http://schemas.microsoft.com/office/drawing/2014/main" id="{D05D6834-8066-4A3E-B7DE-A688C2F109A4}"/>
              </a:ext>
            </a:extLst>
          </p:cNvPr>
          <p:cNvSpPr>
            <a:spLocks/>
          </p:cNvSpPr>
          <p:nvPr/>
        </p:nvSpPr>
        <p:spPr bwMode="auto">
          <a:xfrm>
            <a:off x="3684901" y="2517120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CF856DC-BD12-4AE1-974B-47F99E743250}"/>
              </a:ext>
            </a:extLst>
          </p:cNvPr>
          <p:cNvSpPr txBox="1">
            <a:spLocks/>
          </p:cNvSpPr>
          <p:nvPr/>
        </p:nvSpPr>
        <p:spPr>
          <a:xfrm>
            <a:off x="3527738" y="4892109"/>
            <a:ext cx="25152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{name_2_self_introduction}</a:t>
            </a:r>
          </a:p>
        </p:txBody>
      </p:sp>
      <p:sp>
        <p:nvSpPr>
          <p:cNvPr id="29" name="Copy contact 1">
            <a:extLst>
              <a:ext uri="{FF2B5EF4-FFF2-40B4-BE49-F238E27FC236}">
                <a16:creationId xmlns:a16="http://schemas.microsoft.com/office/drawing/2014/main" id="{744E63CE-7E38-4F97-9515-BCAB46FD0CA7}"/>
              </a:ext>
            </a:extLst>
          </p:cNvPr>
          <p:cNvSpPr>
            <a:spLocks/>
          </p:cNvSpPr>
          <p:nvPr/>
        </p:nvSpPr>
        <p:spPr bwMode="gray">
          <a:xfrm>
            <a:off x="6454139" y="1768345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{name_3}</a:t>
            </a:r>
          </a:p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{name_3_position}</a:t>
            </a:r>
          </a:p>
        </p:txBody>
      </p:sp>
      <p:sp>
        <p:nvSpPr>
          <p:cNvPr id="30" name="Rectangle 90">
            <a:extLst>
              <a:ext uri="{FF2B5EF4-FFF2-40B4-BE49-F238E27FC236}">
                <a16:creationId xmlns:a16="http://schemas.microsoft.com/office/drawing/2014/main" id="{E41F6A8B-9B24-4094-A215-5FD0C741AD8D}"/>
              </a:ext>
            </a:extLst>
          </p:cNvPr>
          <p:cNvSpPr>
            <a:spLocks/>
          </p:cNvSpPr>
          <p:nvPr/>
        </p:nvSpPr>
        <p:spPr bwMode="auto">
          <a:xfrm>
            <a:off x="6611302" y="2535019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3C8103-9A71-49DD-8F92-0808EF9EAFD4}"/>
              </a:ext>
            </a:extLst>
          </p:cNvPr>
          <p:cNvSpPr txBox="1">
            <a:spLocks/>
          </p:cNvSpPr>
          <p:nvPr/>
        </p:nvSpPr>
        <p:spPr>
          <a:xfrm>
            <a:off x="6454139" y="4910008"/>
            <a:ext cx="25152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{name_3_self_introduction}</a:t>
            </a:r>
          </a:p>
        </p:txBody>
      </p:sp>
      <p:sp>
        <p:nvSpPr>
          <p:cNvPr id="33" name="Copy contact 1">
            <a:extLst>
              <a:ext uri="{FF2B5EF4-FFF2-40B4-BE49-F238E27FC236}">
                <a16:creationId xmlns:a16="http://schemas.microsoft.com/office/drawing/2014/main" id="{7D3118AF-59B6-4974-9735-C79118B3C803}"/>
              </a:ext>
            </a:extLst>
          </p:cNvPr>
          <p:cNvSpPr>
            <a:spLocks/>
          </p:cNvSpPr>
          <p:nvPr/>
        </p:nvSpPr>
        <p:spPr bwMode="gray">
          <a:xfrm>
            <a:off x="9318446" y="1768345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{name_4}</a:t>
            </a:r>
          </a:p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{name_4_position}</a:t>
            </a:r>
          </a:p>
        </p:txBody>
      </p:sp>
      <p:sp>
        <p:nvSpPr>
          <p:cNvPr id="34" name="Rectangle 90">
            <a:extLst>
              <a:ext uri="{FF2B5EF4-FFF2-40B4-BE49-F238E27FC236}">
                <a16:creationId xmlns:a16="http://schemas.microsoft.com/office/drawing/2014/main" id="{9DD45F05-550C-4D62-8F12-BE3839993C13}"/>
              </a:ext>
            </a:extLst>
          </p:cNvPr>
          <p:cNvSpPr>
            <a:spLocks/>
          </p:cNvSpPr>
          <p:nvPr/>
        </p:nvSpPr>
        <p:spPr bwMode="auto">
          <a:xfrm>
            <a:off x="9475609" y="2535019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CD93301E-0315-4F30-BDA2-509F8BBCA425}"/>
              </a:ext>
            </a:extLst>
          </p:cNvPr>
          <p:cNvSpPr txBox="1">
            <a:spLocks/>
          </p:cNvSpPr>
          <p:nvPr/>
        </p:nvSpPr>
        <p:spPr>
          <a:xfrm>
            <a:off x="9318446" y="4910008"/>
            <a:ext cx="25152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{name_4_self_introduction}</a:t>
            </a:r>
          </a:p>
        </p:txBody>
      </p:sp>
    </p:spTree>
    <p:extLst>
      <p:ext uri="{BB962C8B-B14F-4D97-AF65-F5344CB8AC3E}">
        <p14:creationId xmlns:p14="http://schemas.microsoft.com/office/powerpoint/2010/main" val="1356913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2025-09-08T09:55:49Z</dcterms:created>
  <dcterms:modified xsi:type="dcterms:W3CDTF">2025-09-12T03:15:07Z</dcterms:modified>
</cp:coreProperties>
</file>