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A47F3-7F71-4A7D-9995-9F38BA9ADDB6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D26C1-EF37-4EBA-B713-A55A38446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40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00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0755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01736F-7FF9-A674-E20D-FD6FEB9E8EA1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809AC-FE2C-FF4E-A359-9C06BE3253ED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4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py contact 1">
            <a:extLst>
              <a:ext uri="{FF2B5EF4-FFF2-40B4-BE49-F238E27FC236}">
                <a16:creationId xmlns:a16="http://schemas.microsoft.com/office/drawing/2014/main" id="{078F4EC4-1B21-AD08-BB63-EED07157BE2C}"/>
              </a:ext>
            </a:extLst>
          </p:cNvPr>
          <p:cNvSpPr>
            <a:spLocks/>
          </p:cNvSpPr>
          <p:nvPr/>
        </p:nvSpPr>
        <p:spPr bwMode="gray">
          <a:xfrm>
            <a:off x="407988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{name_1}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 dirty="0">
                <a:solidFill>
                  <a:schemeClr val="accent1"/>
                </a:solidFill>
                <a:ea typeface="Arial Unicode MS" panose="020B0604020202020204" pitchFamily="34" charset="-128"/>
              </a:rPr>
              <a:t>{name_1_position}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C9650878-6F14-8AED-77BA-BEDDB5269F0A}"/>
              </a:ext>
            </a:extLst>
          </p:cNvPr>
          <p:cNvSpPr>
            <a:spLocks/>
          </p:cNvSpPr>
          <p:nvPr/>
        </p:nvSpPr>
        <p:spPr bwMode="auto">
          <a:xfrm>
            <a:off x="446929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C45C573-1EAC-678C-3D21-49F7F9CD09DE}"/>
              </a:ext>
            </a:extLst>
          </p:cNvPr>
          <p:cNvSpPr txBox="1">
            <a:spLocks/>
          </p:cNvSpPr>
          <p:nvPr/>
        </p:nvSpPr>
        <p:spPr>
          <a:xfrm>
            <a:off x="407988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{name_1_self-introduction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100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Rectangle 90">
            <a:extLst>
              <a:ext uri="{FF2B5EF4-FFF2-40B4-BE49-F238E27FC236}">
                <a16:creationId xmlns:a16="http://schemas.microsoft.com/office/drawing/2014/main" id="{9ABFFE98-6F4C-6850-7C26-13E12B4E9CDA}"/>
              </a:ext>
            </a:extLst>
          </p:cNvPr>
          <p:cNvSpPr>
            <a:spLocks/>
          </p:cNvSpPr>
          <p:nvPr/>
        </p:nvSpPr>
        <p:spPr bwMode="auto">
          <a:xfrm>
            <a:off x="2780393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1" name="Copy contact 1">
            <a:extLst>
              <a:ext uri="{FF2B5EF4-FFF2-40B4-BE49-F238E27FC236}">
                <a16:creationId xmlns:a16="http://schemas.microsoft.com/office/drawing/2014/main" id="{28448C6B-CEEF-87A3-060A-A7C82C2FF65E}"/>
              </a:ext>
            </a:extLst>
          </p:cNvPr>
          <p:cNvSpPr>
            <a:spLocks/>
          </p:cNvSpPr>
          <p:nvPr/>
        </p:nvSpPr>
        <p:spPr bwMode="gray">
          <a:xfrm>
            <a:off x="2741452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{name_2}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{name_2_position}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137750-414D-7218-FD83-9E8CD950FE06}"/>
              </a:ext>
            </a:extLst>
          </p:cNvPr>
          <p:cNvSpPr txBox="1">
            <a:spLocks/>
          </p:cNvSpPr>
          <p:nvPr/>
        </p:nvSpPr>
        <p:spPr>
          <a:xfrm>
            <a:off x="2741452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{name_2_self-introduction}</a:t>
            </a: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247A2E50-87CD-0543-58B8-9E98D38FA7FD}"/>
              </a:ext>
            </a:extLst>
          </p:cNvPr>
          <p:cNvSpPr>
            <a:spLocks/>
          </p:cNvSpPr>
          <p:nvPr/>
        </p:nvSpPr>
        <p:spPr bwMode="auto">
          <a:xfrm>
            <a:off x="5113857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2" name="Copy contact 1">
            <a:extLst>
              <a:ext uri="{FF2B5EF4-FFF2-40B4-BE49-F238E27FC236}">
                <a16:creationId xmlns:a16="http://schemas.microsoft.com/office/drawing/2014/main" id="{06246276-DE9A-C223-36CF-A312C068BDD0}"/>
              </a:ext>
            </a:extLst>
          </p:cNvPr>
          <p:cNvSpPr>
            <a:spLocks/>
          </p:cNvSpPr>
          <p:nvPr/>
        </p:nvSpPr>
        <p:spPr bwMode="gray">
          <a:xfrm>
            <a:off x="5074916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{name_3}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{name_3_position}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81F90-53CF-4226-CE28-D463FE48AFB1}"/>
              </a:ext>
            </a:extLst>
          </p:cNvPr>
          <p:cNvSpPr txBox="1">
            <a:spLocks/>
          </p:cNvSpPr>
          <p:nvPr/>
        </p:nvSpPr>
        <p:spPr>
          <a:xfrm>
            <a:off x="5074917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{name_3_self-introduction}</a:t>
            </a:r>
          </a:p>
        </p:txBody>
      </p:sp>
      <p:sp>
        <p:nvSpPr>
          <p:cNvPr id="9" name="Rectangle 90">
            <a:extLst>
              <a:ext uri="{FF2B5EF4-FFF2-40B4-BE49-F238E27FC236}">
                <a16:creationId xmlns:a16="http://schemas.microsoft.com/office/drawing/2014/main" id="{8CEB5346-7BD1-4D07-2952-642A8CE76081}"/>
              </a:ext>
            </a:extLst>
          </p:cNvPr>
          <p:cNvSpPr>
            <a:spLocks/>
          </p:cNvSpPr>
          <p:nvPr/>
        </p:nvSpPr>
        <p:spPr bwMode="auto">
          <a:xfrm>
            <a:off x="7447322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3" name="Copy contact 1">
            <a:extLst>
              <a:ext uri="{FF2B5EF4-FFF2-40B4-BE49-F238E27FC236}">
                <a16:creationId xmlns:a16="http://schemas.microsoft.com/office/drawing/2014/main" id="{D6302E7D-3CED-FFB6-C07F-14D62D29909D}"/>
              </a:ext>
            </a:extLst>
          </p:cNvPr>
          <p:cNvSpPr>
            <a:spLocks/>
          </p:cNvSpPr>
          <p:nvPr/>
        </p:nvSpPr>
        <p:spPr bwMode="gray">
          <a:xfrm>
            <a:off x="7408381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{name_4}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{name_4_position}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C3D6750-BF61-726B-8EFF-3C317C892B5E}"/>
              </a:ext>
            </a:extLst>
          </p:cNvPr>
          <p:cNvSpPr txBox="1">
            <a:spLocks/>
          </p:cNvSpPr>
          <p:nvPr/>
        </p:nvSpPr>
        <p:spPr>
          <a:xfrm>
            <a:off x="7408382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{name_4_self-introduction}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  <p:sp>
        <p:nvSpPr>
          <p:cNvPr id="28" name="Rectangle 90">
            <a:extLst>
              <a:ext uri="{FF2B5EF4-FFF2-40B4-BE49-F238E27FC236}">
                <a16:creationId xmlns:a16="http://schemas.microsoft.com/office/drawing/2014/main" id="{B2A41EC6-190D-C30B-15C6-7845C9C9A6C7}"/>
              </a:ext>
            </a:extLst>
          </p:cNvPr>
          <p:cNvSpPr>
            <a:spLocks/>
          </p:cNvSpPr>
          <p:nvPr/>
        </p:nvSpPr>
        <p:spPr bwMode="auto">
          <a:xfrm>
            <a:off x="9780786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9" name="Copy contact 1">
            <a:extLst>
              <a:ext uri="{FF2B5EF4-FFF2-40B4-BE49-F238E27FC236}">
                <a16:creationId xmlns:a16="http://schemas.microsoft.com/office/drawing/2014/main" id="{3208DD72-AE36-713F-57C2-A2B7011EC6C5}"/>
              </a:ext>
            </a:extLst>
          </p:cNvPr>
          <p:cNvSpPr>
            <a:spLocks/>
          </p:cNvSpPr>
          <p:nvPr/>
        </p:nvSpPr>
        <p:spPr bwMode="gray">
          <a:xfrm>
            <a:off x="9741845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{name_5}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{name_5_position}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868DCB34-3E54-9646-6E9B-135A08C91B0A}"/>
              </a:ext>
            </a:extLst>
          </p:cNvPr>
          <p:cNvSpPr txBox="1">
            <a:spLocks/>
          </p:cNvSpPr>
          <p:nvPr/>
        </p:nvSpPr>
        <p:spPr>
          <a:xfrm>
            <a:off x="9741846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{name_5_self-introduction}</a:t>
            </a:r>
          </a:p>
        </p:txBody>
      </p:sp>
    </p:spTree>
    <p:extLst>
      <p:ext uri="{BB962C8B-B14F-4D97-AF65-F5344CB8AC3E}">
        <p14:creationId xmlns:p14="http://schemas.microsoft.com/office/powerpoint/2010/main" val="3072362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LiciumFont 2022 Bold</vt:lpstr>
      <vt:lpstr>等线</vt:lpstr>
      <vt:lpstr>理想品牌字体 2022</vt:lpstr>
      <vt:lpstr>Arial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2025-09-08T09:57:41Z</dcterms:created>
  <dcterms:modified xsi:type="dcterms:W3CDTF">2025-09-12T03:19:17Z</dcterms:modified>
</cp:coreProperties>
</file>