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7B46-A1EA-470D-8B62-D2641C3B0D33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E230A-4CD6-41CB-A9BF-3E4AB38B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4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16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587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60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2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22956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3" name="Gerader Verbinder 10">
            <a:extLst>
              <a:ext uri="{FF2B5EF4-FFF2-40B4-BE49-F238E27FC236}">
                <a16:creationId xmlns:a16="http://schemas.microsoft.com/office/drawing/2014/main" id="{4C102AB9-D90F-7AA1-D5A2-8F0D0E9C5AEE}"/>
              </a:ext>
            </a:extLst>
          </p:cNvPr>
          <p:cNvCxnSpPr>
            <a:cxnSpLocks/>
          </p:cNvCxnSpPr>
          <p:nvPr/>
        </p:nvCxnSpPr>
        <p:spPr bwMode="gray">
          <a:xfrm>
            <a:off x="6095999" y="3360010"/>
            <a:ext cx="0" cy="3166996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D3C2BB8B-4A22-188E-7059-C709A51D874C}"/>
              </a:ext>
            </a:extLst>
          </p:cNvPr>
          <p:cNvSpPr>
            <a:spLocks/>
          </p:cNvSpPr>
          <p:nvPr/>
        </p:nvSpPr>
        <p:spPr bwMode="gray">
          <a:xfrm>
            <a:off x="3289150" y="4861783"/>
            <a:ext cx="201728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1A7449"/>
                </a:solidFill>
                <a:sym typeface="Futura"/>
              </a:rPr>
              <a:t>{year_2_bullet}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{year_1_description,max_token=20}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6731582-D26A-76C2-C6BD-717C227CD0A7}"/>
              </a:ext>
            </a:extLst>
          </p:cNvPr>
          <p:cNvSpPr>
            <a:spLocks/>
          </p:cNvSpPr>
          <p:nvPr/>
        </p:nvSpPr>
        <p:spPr bwMode="gray">
          <a:xfrm>
            <a:off x="3289150" y="4563209"/>
            <a:ext cx="20172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{year_2}</a:t>
            </a:r>
          </a:p>
        </p:txBody>
      </p:sp>
      <p:sp>
        <p:nvSpPr>
          <p:cNvPr id="9" name="Ellipse 14">
            <a:extLst>
              <a:ext uri="{FF2B5EF4-FFF2-40B4-BE49-F238E27FC236}">
                <a16:creationId xmlns:a16="http://schemas.microsoft.com/office/drawing/2014/main" id="{C8F7145E-E0BE-99D5-AB61-E6293D351C95}"/>
              </a:ext>
            </a:extLst>
          </p:cNvPr>
          <p:cNvSpPr>
            <a:spLocks/>
          </p:cNvSpPr>
          <p:nvPr/>
        </p:nvSpPr>
        <p:spPr bwMode="gray">
          <a:xfrm>
            <a:off x="5749775" y="4295805"/>
            <a:ext cx="719457" cy="719378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788F11C-0241-A808-7A74-82957E370C8F}"/>
              </a:ext>
            </a:extLst>
          </p:cNvPr>
          <p:cNvSpPr>
            <a:spLocks/>
          </p:cNvSpPr>
          <p:nvPr/>
        </p:nvSpPr>
        <p:spPr bwMode="gray">
          <a:xfrm>
            <a:off x="6885562" y="3033014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{year_1_bullet}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{year_1_description,max_token=20}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F113FAC-4173-3C6C-6158-9118CEA15223}"/>
              </a:ext>
            </a:extLst>
          </p:cNvPr>
          <p:cNvSpPr>
            <a:spLocks/>
          </p:cNvSpPr>
          <p:nvPr/>
        </p:nvSpPr>
        <p:spPr bwMode="gray">
          <a:xfrm>
            <a:off x="6885562" y="2734439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{year_1}</a:t>
            </a:r>
          </a:p>
        </p:txBody>
      </p:sp>
      <p:sp>
        <p:nvSpPr>
          <p:cNvPr id="14" name="Ellipse 20">
            <a:extLst>
              <a:ext uri="{FF2B5EF4-FFF2-40B4-BE49-F238E27FC236}">
                <a16:creationId xmlns:a16="http://schemas.microsoft.com/office/drawing/2014/main" id="{4FE9C168-2A22-694D-942C-9141C4A76A8D}"/>
              </a:ext>
            </a:extLst>
          </p:cNvPr>
          <p:cNvSpPr>
            <a:spLocks/>
          </p:cNvSpPr>
          <p:nvPr/>
        </p:nvSpPr>
        <p:spPr bwMode="gray">
          <a:xfrm>
            <a:off x="5554473" y="2277075"/>
            <a:ext cx="1083055" cy="1082935"/>
          </a:xfrm>
          <a:prstGeom prst="ellipse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pic>
        <p:nvPicPr>
          <p:cNvPr id="15" name="Grafik 9">
            <a:extLst>
              <a:ext uri="{FF2B5EF4-FFF2-40B4-BE49-F238E27FC236}">
                <a16:creationId xmlns:a16="http://schemas.microsoft.com/office/drawing/2014/main" id="{9D1F7D57-5D19-8E17-4051-764B2541091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1859" y="4387850"/>
            <a:ext cx="535288" cy="535288"/>
          </a:xfrm>
          <a:prstGeom prst="rect">
            <a:avLst/>
          </a:prstGeom>
        </p:spPr>
      </p:pic>
      <p:pic>
        <p:nvPicPr>
          <p:cNvPr id="16" name="Grafik 23">
            <a:extLst>
              <a:ext uri="{FF2B5EF4-FFF2-40B4-BE49-F238E27FC236}">
                <a16:creationId xmlns:a16="http://schemas.microsoft.com/office/drawing/2014/main" id="{98EC203A-B2CB-6F4E-D6AF-B852C9EEDF0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8356" y="2506448"/>
            <a:ext cx="535288" cy="535288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39AE7B7-DE12-95EA-DD9D-5BB6973A003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409078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后梦雪</dc:creator>
  <cp:lastModifiedBy>后梦雪</cp:lastModifiedBy>
  <cp:revision>2</cp:revision>
  <dcterms:created xsi:type="dcterms:W3CDTF">2025-09-09T02:24:45Z</dcterms:created>
  <dcterms:modified xsi:type="dcterms:W3CDTF">2025-09-12T05:47:27Z</dcterms:modified>
</cp:coreProperties>
</file>