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49486-432C-47BE-A125-A9D6A29047E8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9D93E-45BC-4213-B271-ED2AD72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6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8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96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3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259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tags" Target="../tags/tag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sym typeface="Futura"/>
              </a:rPr>
              <a:t>{title}</a:t>
            </a:r>
            <a:endParaRPr lang="en-US" dirty="0"/>
          </a:p>
        </p:txBody>
      </p:sp>
      <p:cxnSp>
        <p:nvCxnSpPr>
          <p:cNvPr id="3" name="Gerader Verbinder 75">
            <a:extLst>
              <a:ext uri="{FF2B5EF4-FFF2-40B4-BE49-F238E27FC236}">
                <a16:creationId xmlns:a16="http://schemas.microsoft.com/office/drawing/2014/main" id="{F3C7EDCA-6E66-70E0-1FAD-5A908168F65E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8798161" y="2885454"/>
            <a:ext cx="415850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Gerader Verbinder 76">
            <a:extLst>
              <a:ext uri="{FF2B5EF4-FFF2-40B4-BE49-F238E27FC236}">
                <a16:creationId xmlns:a16="http://schemas.microsoft.com/office/drawing/2014/main" id="{8E2B8D36-1006-9691-A308-0F6F9431A86A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8798161" y="4777430"/>
            <a:ext cx="415850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73">
            <a:extLst>
              <a:ext uri="{FF2B5EF4-FFF2-40B4-BE49-F238E27FC236}">
                <a16:creationId xmlns:a16="http://schemas.microsoft.com/office/drawing/2014/main" id="{CA2DCA8F-E112-B093-C6DA-4D3FE9E7F5A6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9744149" y="3831441"/>
            <a:ext cx="415850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Gerader Verbinder 74">
            <a:extLst>
              <a:ext uri="{FF2B5EF4-FFF2-40B4-BE49-F238E27FC236}">
                <a16:creationId xmlns:a16="http://schemas.microsoft.com/office/drawing/2014/main" id="{2B3A710A-61D2-09A2-5898-F853A2E870D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7852173" y="3831441"/>
            <a:ext cx="415850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r Verbinder 52">
            <a:extLst>
              <a:ext uri="{FF2B5EF4-FFF2-40B4-BE49-F238E27FC236}">
                <a16:creationId xmlns:a16="http://schemas.microsoft.com/office/drawing/2014/main" id="{9A73383E-63A9-FC81-A34E-B3EB184C0770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8129252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r Verbinder 53">
            <a:extLst>
              <a:ext uri="{FF2B5EF4-FFF2-40B4-BE49-F238E27FC236}">
                <a16:creationId xmlns:a16="http://schemas.microsoft.com/office/drawing/2014/main" id="{7C77FB5D-BFC3-AFBA-1A4C-9627749B38D7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9467079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54">
            <a:extLst>
              <a:ext uri="{FF2B5EF4-FFF2-40B4-BE49-F238E27FC236}">
                <a16:creationId xmlns:a16="http://schemas.microsoft.com/office/drawing/2014/main" id="{B930C93C-CC7F-57B9-2AD8-542EF29BB343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9467079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55">
            <a:extLst>
              <a:ext uri="{FF2B5EF4-FFF2-40B4-BE49-F238E27FC236}">
                <a16:creationId xmlns:a16="http://schemas.microsoft.com/office/drawing/2014/main" id="{345E360C-B50B-24AC-32E7-A5B7A9965E9A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8129252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Ellipse 57">
            <a:extLst>
              <a:ext uri="{FF2B5EF4-FFF2-40B4-BE49-F238E27FC236}">
                <a16:creationId xmlns:a16="http://schemas.microsoft.com/office/drawing/2014/main" id="{C6083209-7959-CFDC-4343-0E266B1EEC97}"/>
              </a:ext>
            </a:extLst>
          </p:cNvPr>
          <p:cNvSpPr>
            <a:spLocks/>
          </p:cNvSpPr>
          <p:nvPr/>
        </p:nvSpPr>
        <p:spPr bwMode="gray">
          <a:xfrm>
            <a:off x="8542225" y="1790700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29" name="Ellipse 58">
            <a:extLst>
              <a:ext uri="{FF2B5EF4-FFF2-40B4-BE49-F238E27FC236}">
                <a16:creationId xmlns:a16="http://schemas.microsoft.com/office/drawing/2014/main" id="{32E423F6-2A2F-3AA9-C388-9CFD59C32CFF}"/>
              </a:ext>
            </a:extLst>
          </p:cNvPr>
          <p:cNvSpPr>
            <a:spLocks/>
          </p:cNvSpPr>
          <p:nvPr/>
        </p:nvSpPr>
        <p:spPr bwMode="gray">
          <a:xfrm>
            <a:off x="9657243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0" name="Ellipse 59">
            <a:extLst>
              <a:ext uri="{FF2B5EF4-FFF2-40B4-BE49-F238E27FC236}">
                <a16:creationId xmlns:a16="http://schemas.microsoft.com/office/drawing/2014/main" id="{E7A58C9D-B836-C548-A37D-5BB573ABE77C}"/>
              </a:ext>
            </a:extLst>
          </p:cNvPr>
          <p:cNvSpPr>
            <a:spLocks/>
          </p:cNvSpPr>
          <p:nvPr/>
        </p:nvSpPr>
        <p:spPr bwMode="gray">
          <a:xfrm>
            <a:off x="10119098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1" name="Ellipse 60">
            <a:extLst>
              <a:ext uri="{FF2B5EF4-FFF2-40B4-BE49-F238E27FC236}">
                <a16:creationId xmlns:a16="http://schemas.microsoft.com/office/drawing/2014/main" id="{604C5A84-D123-68C0-DD82-0F66507DDCB1}"/>
              </a:ext>
            </a:extLst>
          </p:cNvPr>
          <p:cNvSpPr>
            <a:spLocks/>
          </p:cNvSpPr>
          <p:nvPr/>
        </p:nvSpPr>
        <p:spPr bwMode="gray">
          <a:xfrm>
            <a:off x="9657243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2" name="Ellipse 61">
            <a:extLst>
              <a:ext uri="{FF2B5EF4-FFF2-40B4-BE49-F238E27FC236}">
                <a16:creationId xmlns:a16="http://schemas.microsoft.com/office/drawing/2014/main" id="{C2C675E5-2563-5B5D-0035-58C5E9FF4AC8}"/>
              </a:ext>
            </a:extLst>
          </p:cNvPr>
          <p:cNvSpPr>
            <a:spLocks/>
          </p:cNvSpPr>
          <p:nvPr/>
        </p:nvSpPr>
        <p:spPr bwMode="gray">
          <a:xfrm>
            <a:off x="8542225" y="4944447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3" name="Ellipse 62">
            <a:extLst>
              <a:ext uri="{FF2B5EF4-FFF2-40B4-BE49-F238E27FC236}">
                <a16:creationId xmlns:a16="http://schemas.microsoft.com/office/drawing/2014/main" id="{185D8098-F89C-7D77-7FBF-A8A13616F931}"/>
              </a:ext>
            </a:extLst>
          </p:cNvPr>
          <p:cNvSpPr>
            <a:spLocks/>
          </p:cNvSpPr>
          <p:nvPr/>
        </p:nvSpPr>
        <p:spPr bwMode="gray">
          <a:xfrm>
            <a:off x="7427206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4" name="Ellipse 63">
            <a:extLst>
              <a:ext uri="{FF2B5EF4-FFF2-40B4-BE49-F238E27FC236}">
                <a16:creationId xmlns:a16="http://schemas.microsoft.com/office/drawing/2014/main" id="{A7BAD57D-A957-76A3-134D-B4D4AE06C319}"/>
              </a:ext>
            </a:extLst>
          </p:cNvPr>
          <p:cNvSpPr>
            <a:spLocks/>
          </p:cNvSpPr>
          <p:nvPr/>
        </p:nvSpPr>
        <p:spPr bwMode="gray">
          <a:xfrm>
            <a:off x="6965351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5" name="Ellipse 64">
            <a:extLst>
              <a:ext uri="{FF2B5EF4-FFF2-40B4-BE49-F238E27FC236}">
                <a16:creationId xmlns:a16="http://schemas.microsoft.com/office/drawing/2014/main" id="{3DE09785-69BE-F273-7980-65C78812E2F5}"/>
              </a:ext>
            </a:extLst>
          </p:cNvPr>
          <p:cNvSpPr>
            <a:spLocks/>
          </p:cNvSpPr>
          <p:nvPr/>
        </p:nvSpPr>
        <p:spPr bwMode="gray">
          <a:xfrm>
            <a:off x="7427206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36" name="Ellipse 78">
            <a:extLst>
              <a:ext uri="{FF2B5EF4-FFF2-40B4-BE49-F238E27FC236}">
                <a16:creationId xmlns:a16="http://schemas.microsoft.com/office/drawing/2014/main" id="{C10C6B10-57F8-0F6F-2DB3-E0B7A7C9D1EA}"/>
              </a:ext>
            </a:extLst>
          </p:cNvPr>
          <p:cNvSpPr>
            <a:spLocks/>
          </p:cNvSpPr>
          <p:nvPr/>
        </p:nvSpPr>
        <p:spPr bwMode="gray">
          <a:xfrm flipH="1">
            <a:off x="8201074" y="30264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keyword,max_token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=8}</a:t>
            </a:r>
          </a:p>
        </p:txBody>
      </p:sp>
      <p:pic>
        <p:nvPicPr>
          <p:cNvPr id="37" name="Grafik 81">
            <a:extLst>
              <a:ext uri="{FF2B5EF4-FFF2-40B4-BE49-F238E27FC236}">
                <a16:creationId xmlns:a16="http://schemas.microsoft.com/office/drawing/2014/main" id="{BD400D59-D3DD-513A-5EBD-F39A68D9167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321" y="2446669"/>
            <a:ext cx="539502" cy="539502"/>
          </a:xfrm>
          <a:prstGeom prst="rect">
            <a:avLst/>
          </a:prstGeom>
        </p:spPr>
      </p:pic>
      <p:pic>
        <p:nvPicPr>
          <p:cNvPr id="38" name="Grafik 83">
            <a:extLst>
              <a:ext uri="{FF2B5EF4-FFF2-40B4-BE49-F238E27FC236}">
                <a16:creationId xmlns:a16="http://schemas.microsoft.com/office/drawing/2014/main" id="{F617C24D-AF01-F681-9907-12FCBFA17BF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6340" y="1984815"/>
            <a:ext cx="539502" cy="539502"/>
          </a:xfrm>
          <a:prstGeom prst="rect">
            <a:avLst/>
          </a:prstGeom>
        </p:spPr>
      </p:pic>
      <p:pic>
        <p:nvPicPr>
          <p:cNvPr id="39" name="Grafik 85">
            <a:extLst>
              <a:ext uri="{FF2B5EF4-FFF2-40B4-BE49-F238E27FC236}">
                <a16:creationId xmlns:a16="http://schemas.microsoft.com/office/drawing/2014/main" id="{4300AC4A-E7E4-7DEC-E689-5BF83DC63EE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1321" y="4676706"/>
            <a:ext cx="539502" cy="539502"/>
          </a:xfrm>
          <a:prstGeom prst="rect">
            <a:avLst/>
          </a:prstGeom>
        </p:spPr>
      </p:pic>
      <p:pic>
        <p:nvPicPr>
          <p:cNvPr id="40" name="Grafik 87">
            <a:extLst>
              <a:ext uri="{FF2B5EF4-FFF2-40B4-BE49-F238E27FC236}">
                <a16:creationId xmlns:a16="http://schemas.microsoft.com/office/drawing/2014/main" id="{DD8D0B6C-55F8-AAAC-C1AA-F4628A14D6D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9465" y="3561688"/>
            <a:ext cx="539502" cy="539502"/>
          </a:xfrm>
          <a:prstGeom prst="rect">
            <a:avLst/>
          </a:prstGeom>
        </p:spPr>
      </p:pic>
      <p:pic>
        <p:nvPicPr>
          <p:cNvPr id="41" name="Grafik 89">
            <a:extLst>
              <a:ext uri="{FF2B5EF4-FFF2-40B4-BE49-F238E27FC236}">
                <a16:creationId xmlns:a16="http://schemas.microsoft.com/office/drawing/2014/main" id="{445F8A5D-1120-1F95-ED3E-B87CB37A28C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3212" y="3561688"/>
            <a:ext cx="539502" cy="539502"/>
          </a:xfrm>
          <a:prstGeom prst="rect">
            <a:avLst/>
          </a:prstGeom>
        </p:spPr>
      </p:pic>
      <p:pic>
        <p:nvPicPr>
          <p:cNvPr id="42" name="Grafik 91">
            <a:extLst>
              <a:ext uri="{FF2B5EF4-FFF2-40B4-BE49-F238E27FC236}">
                <a16:creationId xmlns:a16="http://schemas.microsoft.com/office/drawing/2014/main" id="{CBEA047B-E89D-CF5A-0CAB-852C46160A4A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51358" y="2446669"/>
            <a:ext cx="539502" cy="539502"/>
          </a:xfrm>
          <a:prstGeom prst="rect">
            <a:avLst/>
          </a:prstGeom>
        </p:spPr>
      </p:pic>
      <p:pic>
        <p:nvPicPr>
          <p:cNvPr id="43" name="Grafik 93">
            <a:extLst>
              <a:ext uri="{FF2B5EF4-FFF2-40B4-BE49-F238E27FC236}">
                <a16:creationId xmlns:a16="http://schemas.microsoft.com/office/drawing/2014/main" id="{F3065BD9-7616-9F39-6B4A-61E8BF2B509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36340" y="5138562"/>
            <a:ext cx="539502" cy="539502"/>
          </a:xfrm>
          <a:prstGeom prst="rect">
            <a:avLst/>
          </a:prstGeom>
        </p:spPr>
      </p:pic>
      <p:pic>
        <p:nvPicPr>
          <p:cNvPr id="45" name="Grafik 95">
            <a:extLst>
              <a:ext uri="{FF2B5EF4-FFF2-40B4-BE49-F238E27FC236}">
                <a16:creationId xmlns:a16="http://schemas.microsoft.com/office/drawing/2014/main" id="{49B83987-FFAE-2022-D23E-CFA8FB6EA07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51358" y="4676706"/>
            <a:ext cx="539502" cy="539502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9A9AE8DF-7482-8570-EE2D-3ACC9C7072AE}"/>
              </a:ext>
            </a:extLst>
          </p:cNvPr>
          <p:cNvSpPr>
            <a:spLocks/>
          </p:cNvSpPr>
          <p:nvPr/>
        </p:nvSpPr>
        <p:spPr bwMode="gray">
          <a:xfrm>
            <a:off x="3312960" y="4593778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{bullet_4}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FAB27C8-3E7A-899C-BB5A-7F02E56A33B5}"/>
              </a:ext>
            </a:extLst>
          </p:cNvPr>
          <p:cNvSpPr>
            <a:spLocks/>
          </p:cNvSpPr>
          <p:nvPr/>
        </p:nvSpPr>
        <p:spPr bwMode="gray">
          <a:xfrm>
            <a:off x="3312960" y="4965972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{bullet_4_content}</a:t>
            </a:r>
          </a:p>
        </p:txBody>
      </p:sp>
      <p:pic>
        <p:nvPicPr>
          <p:cNvPr id="20" name="Grafik 43">
            <a:extLst>
              <a:ext uri="{FF2B5EF4-FFF2-40B4-BE49-F238E27FC236}">
                <a16:creationId xmlns:a16="http://schemas.microsoft.com/office/drawing/2014/main" id="{D28CC504-45FC-109C-55AF-26D4D872F9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239585" y="3902818"/>
            <a:ext cx="666650" cy="666650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9DBE28AE-6190-7759-7589-FD59F2813FB5}"/>
              </a:ext>
            </a:extLst>
          </p:cNvPr>
          <p:cNvSpPr>
            <a:spLocks/>
          </p:cNvSpPr>
          <p:nvPr/>
        </p:nvSpPr>
        <p:spPr bwMode="gray">
          <a:xfrm>
            <a:off x="419100" y="4593775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{bullet_3}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D3F55AF-9DC6-A72C-278B-07DA88FC3D3A}"/>
              </a:ext>
            </a:extLst>
          </p:cNvPr>
          <p:cNvSpPr>
            <a:spLocks/>
          </p:cNvSpPr>
          <p:nvPr/>
        </p:nvSpPr>
        <p:spPr bwMode="gray">
          <a:xfrm>
            <a:off x="419100" y="4965969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pic>
        <p:nvPicPr>
          <p:cNvPr id="24" name="Grafik 44">
            <a:extLst>
              <a:ext uri="{FF2B5EF4-FFF2-40B4-BE49-F238E27FC236}">
                <a16:creationId xmlns:a16="http://schemas.microsoft.com/office/drawing/2014/main" id="{DE7BD0BE-0D5F-9722-7F2B-43B04270D0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28337" y="3920206"/>
            <a:ext cx="666650" cy="666650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A49D0070-4E9D-AC4A-7D99-3B5D1879D830}"/>
              </a:ext>
            </a:extLst>
          </p:cNvPr>
          <p:cNvSpPr>
            <a:spLocks/>
          </p:cNvSpPr>
          <p:nvPr/>
        </p:nvSpPr>
        <p:spPr bwMode="gray">
          <a:xfrm>
            <a:off x="3316845" y="2825874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{bullet_2}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390470D-0F11-B093-F55B-DFAA78A0DE6D}"/>
              </a:ext>
            </a:extLst>
          </p:cNvPr>
          <p:cNvSpPr>
            <a:spLocks/>
          </p:cNvSpPr>
          <p:nvPr/>
        </p:nvSpPr>
        <p:spPr bwMode="gray">
          <a:xfrm>
            <a:off x="3316845" y="3198068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pic>
        <p:nvPicPr>
          <p:cNvPr id="44" name="Grafik 45">
            <a:extLst>
              <a:ext uri="{FF2B5EF4-FFF2-40B4-BE49-F238E27FC236}">
                <a16:creationId xmlns:a16="http://schemas.microsoft.com/office/drawing/2014/main" id="{AB2274B0-B73C-7CA2-6C51-2B2A8203F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0579" y="2151238"/>
            <a:ext cx="666650" cy="666650"/>
          </a:xfrm>
          <a:prstGeom prst="rect">
            <a:avLst/>
          </a:prstGeom>
        </p:spPr>
      </p:pic>
      <p:sp>
        <p:nvSpPr>
          <p:cNvPr id="63" name="Rectangle 3">
            <a:extLst>
              <a:ext uri="{FF2B5EF4-FFF2-40B4-BE49-F238E27FC236}">
                <a16:creationId xmlns:a16="http://schemas.microsoft.com/office/drawing/2014/main" id="{785D36AA-2257-D929-2AE4-A7A5C4BCC72C}"/>
              </a:ext>
            </a:extLst>
          </p:cNvPr>
          <p:cNvSpPr>
            <a:spLocks/>
          </p:cNvSpPr>
          <p:nvPr/>
        </p:nvSpPr>
        <p:spPr bwMode="gray">
          <a:xfrm>
            <a:off x="422984" y="2825872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{bullet_1}</a:t>
            </a: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740CA6FC-A84F-6940-40B1-A43527A3E9B5}"/>
              </a:ext>
            </a:extLst>
          </p:cNvPr>
          <p:cNvSpPr>
            <a:spLocks/>
          </p:cNvSpPr>
          <p:nvPr/>
        </p:nvSpPr>
        <p:spPr bwMode="gray">
          <a:xfrm>
            <a:off x="422984" y="3198066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pic>
        <p:nvPicPr>
          <p:cNvPr id="65" name="Grafik 46">
            <a:extLst>
              <a:ext uri="{FF2B5EF4-FFF2-40B4-BE49-F238E27FC236}">
                <a16:creationId xmlns:a16="http://schemas.microsoft.com/office/drawing/2014/main" id="{09E7683D-4486-903A-766C-D842AB855E5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28614" y="2151238"/>
            <a:ext cx="666650" cy="666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3504BD-E387-0294-55EF-9C87761862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4901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mind map, maps,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856623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Montserrat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2025-09-04T05:31:56Z</dcterms:created>
  <dcterms:modified xsi:type="dcterms:W3CDTF">2025-09-11T10:01:25Z</dcterms:modified>
</cp:coreProperties>
</file>