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15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11D5B0-283A-4D77-BFE9-69A3B73D6773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84C91-8575-4B28-993E-770EF45290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624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2977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74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343208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585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666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407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1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059032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>
                <a:sym typeface="Futura"/>
              </a:rPr>
              <a:t>{title}</a:t>
            </a:r>
            <a:endParaRPr lang="en-US" dirty="0"/>
          </a:p>
        </p:txBody>
      </p:sp>
      <p:sp>
        <p:nvSpPr>
          <p:cNvPr id="13" name="Ellipse 25">
            <a:extLst>
              <a:ext uri="{FF2B5EF4-FFF2-40B4-BE49-F238E27FC236}">
                <a16:creationId xmlns:a16="http://schemas.microsoft.com/office/drawing/2014/main" id="{D39F7BA8-1E6E-FFF4-27C5-C26BE2EA681F}"/>
              </a:ext>
            </a:extLst>
          </p:cNvPr>
          <p:cNvSpPr>
            <a:spLocks/>
          </p:cNvSpPr>
          <p:nvPr/>
        </p:nvSpPr>
        <p:spPr bwMode="gray">
          <a:xfrm flipH="1">
            <a:off x="7315864" y="2299536"/>
            <a:ext cx="3386474" cy="3386474"/>
          </a:xfrm>
          <a:prstGeom prst="ellips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Ellipse 27">
            <a:extLst>
              <a:ext uri="{FF2B5EF4-FFF2-40B4-BE49-F238E27FC236}">
                <a16:creationId xmlns:a16="http://schemas.microsoft.com/office/drawing/2014/main" id="{56297C6A-4FFC-C1A8-7D13-B8F68659D79B}"/>
              </a:ext>
            </a:extLst>
          </p:cNvPr>
          <p:cNvSpPr>
            <a:spLocks/>
          </p:cNvSpPr>
          <p:nvPr/>
        </p:nvSpPr>
        <p:spPr bwMode="gray">
          <a:xfrm flipH="1">
            <a:off x="8201074" y="3178823"/>
            <a:ext cx="1610032" cy="1610031"/>
          </a:xfrm>
          <a:prstGeom prst="ellipse">
            <a:avLst/>
          </a:prstGeom>
          <a:solidFill>
            <a:schemeClr val="accent1"/>
          </a:solidFill>
          <a:ln w="25400" cap="flat" cmpd="sng" algn="ctr">
            <a:noFill/>
            <a:prstDash val="soli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{keyword_1}</a:t>
            </a:r>
          </a:p>
        </p:txBody>
      </p:sp>
      <p:sp>
        <p:nvSpPr>
          <p:cNvPr id="15" name="Ellipse 28">
            <a:extLst>
              <a:ext uri="{FF2B5EF4-FFF2-40B4-BE49-F238E27FC236}">
                <a16:creationId xmlns:a16="http://schemas.microsoft.com/office/drawing/2014/main" id="{F33FEF12-2088-48AA-8E12-D204CD9C36F2}"/>
              </a:ext>
            </a:extLst>
          </p:cNvPr>
          <p:cNvSpPr>
            <a:spLocks/>
          </p:cNvSpPr>
          <p:nvPr/>
        </p:nvSpPr>
        <p:spPr bwMode="gray">
          <a:xfrm flipH="1">
            <a:off x="8351701" y="1567180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{keyword_2}</a:t>
            </a:r>
          </a:p>
        </p:txBody>
      </p:sp>
      <p:sp>
        <p:nvSpPr>
          <p:cNvPr id="16" name="Ellipse 29">
            <a:extLst>
              <a:ext uri="{FF2B5EF4-FFF2-40B4-BE49-F238E27FC236}">
                <a16:creationId xmlns:a16="http://schemas.microsoft.com/office/drawing/2014/main" id="{2711C310-47B1-A80B-810D-5E1A54DF94C4}"/>
              </a:ext>
            </a:extLst>
          </p:cNvPr>
          <p:cNvSpPr>
            <a:spLocks/>
          </p:cNvSpPr>
          <p:nvPr/>
        </p:nvSpPr>
        <p:spPr bwMode="gray">
          <a:xfrm flipH="1">
            <a:off x="6675680" y="2784880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{keyword_6}</a:t>
            </a:r>
          </a:p>
        </p:txBody>
      </p:sp>
      <p:sp>
        <p:nvSpPr>
          <p:cNvPr id="17" name="Ellipse 30">
            <a:extLst>
              <a:ext uri="{FF2B5EF4-FFF2-40B4-BE49-F238E27FC236}">
                <a16:creationId xmlns:a16="http://schemas.microsoft.com/office/drawing/2014/main" id="{1CDF1ACE-C175-1F59-E287-48C665E8942D}"/>
              </a:ext>
            </a:extLst>
          </p:cNvPr>
          <p:cNvSpPr>
            <a:spLocks/>
          </p:cNvSpPr>
          <p:nvPr/>
        </p:nvSpPr>
        <p:spPr bwMode="gray">
          <a:xfrm flipH="1">
            <a:off x="7315864" y="4755158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{keyword_5}</a:t>
            </a:r>
          </a:p>
        </p:txBody>
      </p:sp>
      <p:sp>
        <p:nvSpPr>
          <p:cNvPr id="18" name="Ellipse 31">
            <a:extLst>
              <a:ext uri="{FF2B5EF4-FFF2-40B4-BE49-F238E27FC236}">
                <a16:creationId xmlns:a16="http://schemas.microsoft.com/office/drawing/2014/main" id="{E9F6DF93-B253-F89B-AA3E-1CD98ED1759A}"/>
              </a:ext>
            </a:extLst>
          </p:cNvPr>
          <p:cNvSpPr>
            <a:spLocks/>
          </p:cNvSpPr>
          <p:nvPr/>
        </p:nvSpPr>
        <p:spPr bwMode="gray">
          <a:xfrm flipH="1">
            <a:off x="9387539" y="4755158"/>
            <a:ext cx="1308776" cy="1308774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{keyword_4}</a:t>
            </a:r>
          </a:p>
        </p:txBody>
      </p:sp>
      <p:sp>
        <p:nvSpPr>
          <p:cNvPr id="19" name="Ellipse 32">
            <a:extLst>
              <a:ext uri="{FF2B5EF4-FFF2-40B4-BE49-F238E27FC236}">
                <a16:creationId xmlns:a16="http://schemas.microsoft.com/office/drawing/2014/main" id="{F66612E4-A935-23BF-9DC2-3F269C066E8C}"/>
              </a:ext>
            </a:extLst>
          </p:cNvPr>
          <p:cNvSpPr>
            <a:spLocks/>
          </p:cNvSpPr>
          <p:nvPr/>
        </p:nvSpPr>
        <p:spPr bwMode="gray">
          <a:xfrm flipH="1">
            <a:off x="10027723" y="2784880"/>
            <a:ext cx="1308773" cy="1308771"/>
          </a:xfrm>
          <a:prstGeom prst="ellipse">
            <a:avLst/>
          </a:prstGeom>
          <a:solidFill>
            <a:srgbClr val="FFFFFF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lIns="0" tIns="0" rIns="0" bIns="0" anchor="ctr"/>
          <a:lstStyle/>
          <a:p>
            <a:pPr lvl="0" algn="ctr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{keyword_3}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750493CA-677B-6AA6-C190-D9060924C0E9}"/>
              </a:ext>
            </a:extLst>
          </p:cNvPr>
          <p:cNvSpPr>
            <a:spLocks/>
          </p:cNvSpPr>
          <p:nvPr/>
        </p:nvSpPr>
        <p:spPr bwMode="gray">
          <a:xfrm>
            <a:off x="3312960" y="4593778"/>
            <a:ext cx="208549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{bullet_4}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C983F9ED-370C-E3E1-6296-3C89CBEC35F4}"/>
              </a:ext>
            </a:extLst>
          </p:cNvPr>
          <p:cNvSpPr>
            <a:spLocks/>
          </p:cNvSpPr>
          <p:nvPr/>
        </p:nvSpPr>
        <p:spPr bwMode="gray">
          <a:xfrm>
            <a:off x="3312960" y="4965972"/>
            <a:ext cx="20854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{bullet_4_content}</a:t>
            </a:r>
          </a:p>
        </p:txBody>
      </p:sp>
      <p:pic>
        <p:nvPicPr>
          <p:cNvPr id="20" name="Grafik 43">
            <a:extLst>
              <a:ext uri="{FF2B5EF4-FFF2-40B4-BE49-F238E27FC236}">
                <a16:creationId xmlns:a16="http://schemas.microsoft.com/office/drawing/2014/main" id="{A22325D8-2B95-89B3-FFB0-730F0A62D26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39585" y="3902818"/>
            <a:ext cx="666650" cy="66665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D346196A-E6F8-8864-7AA3-5ED4B4B78125}"/>
              </a:ext>
            </a:extLst>
          </p:cNvPr>
          <p:cNvSpPr>
            <a:spLocks/>
          </p:cNvSpPr>
          <p:nvPr/>
        </p:nvSpPr>
        <p:spPr bwMode="gray">
          <a:xfrm>
            <a:off x="419100" y="4593775"/>
            <a:ext cx="208549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{bullet_3}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2CF56C7-1D69-2723-81AE-D726DA52BAAB}"/>
              </a:ext>
            </a:extLst>
          </p:cNvPr>
          <p:cNvSpPr>
            <a:spLocks/>
          </p:cNvSpPr>
          <p:nvPr/>
        </p:nvSpPr>
        <p:spPr bwMode="gray">
          <a:xfrm>
            <a:off x="419100" y="4965969"/>
            <a:ext cx="20854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{bullet_3_content}</a:t>
            </a:r>
          </a:p>
        </p:txBody>
      </p:sp>
      <p:pic>
        <p:nvPicPr>
          <p:cNvPr id="21" name="Grafik 44">
            <a:extLst>
              <a:ext uri="{FF2B5EF4-FFF2-40B4-BE49-F238E27FC236}">
                <a16:creationId xmlns:a16="http://schemas.microsoft.com/office/drawing/2014/main" id="{56F568E5-FCD6-7182-FACB-C4F7203B3B7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28337" y="3920206"/>
            <a:ext cx="666650" cy="666650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F5507B9A-DA6C-2BF4-E34B-DFB8CE02ECE7}"/>
              </a:ext>
            </a:extLst>
          </p:cNvPr>
          <p:cNvSpPr>
            <a:spLocks/>
          </p:cNvSpPr>
          <p:nvPr/>
        </p:nvSpPr>
        <p:spPr bwMode="gray">
          <a:xfrm>
            <a:off x="3316845" y="2825874"/>
            <a:ext cx="208549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{bullet_2}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99A4E9-6216-87B2-AE1E-2D3E4ACCBD76}"/>
              </a:ext>
            </a:extLst>
          </p:cNvPr>
          <p:cNvSpPr>
            <a:spLocks/>
          </p:cNvSpPr>
          <p:nvPr/>
        </p:nvSpPr>
        <p:spPr bwMode="gray">
          <a:xfrm>
            <a:off x="3316845" y="3198068"/>
            <a:ext cx="20854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{bulet_2_content}</a:t>
            </a:r>
          </a:p>
        </p:txBody>
      </p:sp>
      <p:pic>
        <p:nvPicPr>
          <p:cNvPr id="22" name="Grafik 45">
            <a:extLst>
              <a:ext uri="{FF2B5EF4-FFF2-40B4-BE49-F238E27FC236}">
                <a16:creationId xmlns:a16="http://schemas.microsoft.com/office/drawing/2014/main" id="{22DC235A-1AAD-3A16-87A8-80528AACE2D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60579" y="2151238"/>
            <a:ext cx="666650" cy="66665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A8634BB-3BC6-DB46-E094-0D4C3B52D5D3}"/>
              </a:ext>
            </a:extLst>
          </p:cNvPr>
          <p:cNvSpPr>
            <a:spLocks/>
          </p:cNvSpPr>
          <p:nvPr/>
        </p:nvSpPr>
        <p:spPr bwMode="gray">
          <a:xfrm>
            <a:off x="422984" y="2825872"/>
            <a:ext cx="208549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4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  <a:cs typeface="+mn-cs"/>
              </a:rPr>
              <a:t>{bullet_1}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9EA5CEC-2A1A-97AB-77EA-6A6F282FD011}"/>
              </a:ext>
            </a:extLst>
          </p:cNvPr>
          <p:cNvSpPr>
            <a:spLocks/>
          </p:cNvSpPr>
          <p:nvPr/>
        </p:nvSpPr>
        <p:spPr bwMode="gray">
          <a:xfrm>
            <a:off x="422984" y="3198066"/>
            <a:ext cx="2085499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{bulle_1_content}</a:t>
            </a:r>
          </a:p>
        </p:txBody>
      </p:sp>
      <p:pic>
        <p:nvPicPr>
          <p:cNvPr id="23" name="Grafik 46">
            <a:extLst>
              <a:ext uri="{FF2B5EF4-FFF2-40B4-BE49-F238E27FC236}">
                <a16:creationId xmlns:a16="http://schemas.microsoft.com/office/drawing/2014/main" id="{084AFD69-2FAC-F1EC-B1D6-D4BE559CA5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28614" y="2151238"/>
            <a:ext cx="666650" cy="666650"/>
          </a:xfrm>
          <a:prstGeom prst="rect">
            <a:avLst/>
          </a:prstGeom>
        </p:spPr>
      </p:pic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6919CBFE-29ED-C85A-6AFC-F603E33986A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039020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circle, circles,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27927927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90</Words>
  <Application>Microsoft Office PowerPoint</Application>
  <PresentationFormat>宽屏</PresentationFormat>
  <Paragraphs>16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2025-09-04T05:33:18Z</dcterms:created>
  <dcterms:modified xsi:type="dcterms:W3CDTF">2025-09-11T10:01:36Z</dcterms:modified>
</cp:coreProperties>
</file>