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lsb" ContentType="application/vnd.ms-excel.sheet.binary.macroEnabled.12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5"/>
  </p:notesMasterIdLst>
  <p:handoutMasterIdLst>
    <p:handoutMasterId r:id="rId6"/>
  </p:handoutMasterIdLst>
  <p:sldIdLst>
    <p:sldId id="2147473119" r:id="rId4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2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8/10/relationships/authors" Target="authors.xml"/><Relationship Id="rId3" Type="http://schemas.openxmlformats.org/officeDocument/2006/relationships/slideMaster" Target="slideMasters/slideMaster1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.xlsb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1369750205874279E-3"/>
          <c:y val="6.8149717514124297E-2"/>
          <c:w val="0.98572604995882518"/>
          <c:h val="0.86370056497175141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6"/>
            </a:solidFill>
            <a:ln w="9525" cmpd="sng" algn="ctr">
              <a:solidFill>
                <a:schemeClr val="bg1"/>
              </a:solidFill>
              <a:prstDash val="solid"/>
            </a:ln>
          </c:spPr>
          <c:invertIfNegative val="0"/>
          <c:dLbls>
            <c:dLbl>
              <c:idx val="0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DC62-4AE2-BA19-9191F42B4D67}"/>
                </c:ext>
              </c:extLst>
            </c:dLbl>
            <c:dLbl>
              <c:idx val="1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DC62-4AE2-BA19-9191F42B4D67}"/>
                </c:ext>
              </c:extLst>
            </c:dLbl>
            <c:dLbl>
              <c:idx val="2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2-DC62-4AE2-BA19-9191F42B4D67}"/>
                </c:ext>
              </c:extLst>
            </c:dLbl>
            <c:dLbl>
              <c:idx val="3"/>
              <c:layout>
                <c:manualLayout>
                  <c:x val="0"/>
                  <c:y val="-3.5310734463276836E-4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DC62-4AE2-BA19-9191F42B4D67}"/>
                </c:ext>
              </c:extLst>
            </c:dLbl>
            <c:dLbl>
              <c:idx val="4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4-DC62-4AE2-BA19-9191F42B4D67}"/>
                </c:ext>
              </c:extLst>
            </c:dLbl>
            <c:dLbl>
              <c:idx val="5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5-DC62-4AE2-BA19-9191F42B4D67}"/>
                </c:ext>
              </c:extLst>
            </c:dLbl>
            <c:dLbl>
              <c:idx val="6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6-DC62-4AE2-BA19-9191F42B4D67}"/>
                </c:ext>
              </c:extLst>
            </c:dLbl>
            <c:dLbl>
              <c:idx val="7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7-DC62-4AE2-BA19-9191F42B4D67}"/>
                </c:ext>
              </c:extLst>
            </c:dLbl>
            <c:dLbl>
              <c:idx val="8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8-DC62-4AE2-BA19-9191F42B4D67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Sheet1!$A$1:$I$1</c:f>
              <c:numCache>
                <c:formatCode>General</c:formatCode>
                <c:ptCount val="9"/>
                <c:pt idx="0">
                  <c:v>8</c:v>
                </c:pt>
                <c:pt idx="1">
                  <c:v>8.2149999999999999</c:v>
                </c:pt>
                <c:pt idx="2">
                  <c:v>10.88</c:v>
                </c:pt>
                <c:pt idx="3">
                  <c:v>16.701000000000001</c:v>
                </c:pt>
                <c:pt idx="4">
                  <c:v>13.846000000000002</c:v>
                </c:pt>
                <c:pt idx="5">
                  <c:v>25.056000000000001</c:v>
                </c:pt>
                <c:pt idx="6">
                  <c:v>25.706999999999997</c:v>
                </c:pt>
                <c:pt idx="7">
                  <c:v>29.447466666666699</c:v>
                </c:pt>
                <c:pt idx="8">
                  <c:v>33.079838095238102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DC62-4AE2-BA19-9191F42B4D67}"/>
            </c:ext>
          </c:extLst>
        </c:ser>
        <c:ser>
          <c:idx val="1"/>
          <c:order val="1"/>
          <c:spPr>
            <a:solidFill>
              <a:schemeClr val="accent1"/>
            </a:solidFill>
            <a:ln w="9525" cmpd="sng" algn="ctr">
              <a:solidFill>
                <a:schemeClr val="bg1"/>
              </a:solidFill>
              <a:prstDash val="solid"/>
            </a:ln>
          </c:spPr>
          <c:invertIfNegative val="0"/>
          <c:dLbls>
            <c:dLbl>
              <c:idx val="0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A-DC62-4AE2-BA19-9191F42B4D67}"/>
                </c:ext>
              </c:extLst>
            </c:dLbl>
            <c:dLbl>
              <c:idx val="1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B-DC62-4AE2-BA19-9191F42B4D67}"/>
                </c:ext>
              </c:extLst>
            </c:dLbl>
            <c:dLbl>
              <c:idx val="2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C-DC62-4AE2-BA19-9191F42B4D67}"/>
                </c:ext>
              </c:extLst>
            </c:dLbl>
            <c:dLbl>
              <c:idx val="3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D-DC62-4AE2-BA19-9191F42B4D67}"/>
                </c:ext>
              </c:extLst>
            </c:dLbl>
            <c:dLbl>
              <c:idx val="4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E-DC62-4AE2-BA19-9191F42B4D67}"/>
                </c:ext>
              </c:extLst>
            </c:dLbl>
            <c:dLbl>
              <c:idx val="5"/>
              <c:layout>
                <c:manualLayout>
                  <c:x val="0"/>
                  <c:y val="-3.5310734463276836E-4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F-DC62-4AE2-BA19-9191F42B4D67}"/>
                </c:ext>
              </c:extLst>
            </c:dLbl>
            <c:dLbl>
              <c:idx val="6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0-DC62-4AE2-BA19-9191F42B4D67}"/>
                </c:ext>
              </c:extLst>
            </c:dLbl>
            <c:dLbl>
              <c:idx val="7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1-DC62-4AE2-BA19-9191F42B4D67}"/>
                </c:ext>
              </c:extLst>
            </c:dLbl>
            <c:dLbl>
              <c:idx val="8"/>
              <c:layout>
                <c:manualLayout>
                  <c:x val="0"/>
                  <c:y val="-3.5310734463276836E-4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2-DC62-4AE2-BA19-9191F42B4D67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Sheet1!$A$2:$I$2</c:f>
              <c:numCache>
                <c:formatCode>General</c:formatCode>
                <c:ptCount val="9"/>
                <c:pt idx="0">
                  <c:v>32</c:v>
                </c:pt>
                <c:pt idx="1">
                  <c:v>33.5</c:v>
                </c:pt>
                <c:pt idx="2">
                  <c:v>34.200000000000003</c:v>
                </c:pt>
                <c:pt idx="3">
                  <c:v>36.299999999999997</c:v>
                </c:pt>
                <c:pt idx="4">
                  <c:v>37.1</c:v>
                </c:pt>
                <c:pt idx="5">
                  <c:v>35.200000000000003</c:v>
                </c:pt>
                <c:pt idx="6">
                  <c:v>37.100000000000009</c:v>
                </c:pt>
                <c:pt idx="7">
                  <c:v>41.3</c:v>
                </c:pt>
                <c:pt idx="8">
                  <c:v>43.400000000000006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DC62-4AE2-BA19-9191F42B4D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989200239"/>
        <c:axId val="1"/>
      </c:barChart>
      <c:catAx>
        <c:axId val="989200239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rgbClr val="7F7F7F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85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989200239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13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9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1.v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4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81" name="think-cell 幻灯片" r:id="rId5" imgW="270" imgH="270" progId="TCLayout.ActiveDocument.1">
                  <p:embed/>
                </p:oleObj>
              </mc:Choice>
              <mc:Fallback>
                <p:oleObj name="think-cell 幻灯片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a16="http://schemas.microsoft.com/office/drawing/2014/main" xmlns:v="urn:schemas-microsoft-com:vml"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tags" Target="../tags/tag15.xml"/><Relationship Id="rId18" Type="http://schemas.openxmlformats.org/officeDocument/2006/relationships/tags" Target="../tags/tag20.xml"/><Relationship Id="rId26" Type="http://schemas.openxmlformats.org/officeDocument/2006/relationships/tags" Target="../tags/tag28.xml"/><Relationship Id="rId3" Type="http://schemas.openxmlformats.org/officeDocument/2006/relationships/tags" Target="../tags/tag5.xml"/><Relationship Id="rId21" Type="http://schemas.openxmlformats.org/officeDocument/2006/relationships/tags" Target="../tags/tag23.xml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17" Type="http://schemas.openxmlformats.org/officeDocument/2006/relationships/tags" Target="../tags/tag19.xml"/><Relationship Id="rId25" Type="http://schemas.openxmlformats.org/officeDocument/2006/relationships/tags" Target="../tags/tag27.xml"/><Relationship Id="rId2" Type="http://schemas.openxmlformats.org/officeDocument/2006/relationships/tags" Target="../tags/tag4.xml"/><Relationship Id="rId16" Type="http://schemas.openxmlformats.org/officeDocument/2006/relationships/tags" Target="../tags/tag18.xml"/><Relationship Id="rId20" Type="http://schemas.openxmlformats.org/officeDocument/2006/relationships/tags" Target="../tags/tag22.xml"/><Relationship Id="rId29" Type="http://schemas.openxmlformats.org/officeDocument/2006/relationships/notesSlide" Target="../notesSlides/notesSlide1.xml"/><Relationship Id="rId1" Type="http://schemas.openxmlformats.org/officeDocument/2006/relationships/vmlDrawing" Target="../drawings/vmlDrawing3.v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24" Type="http://schemas.openxmlformats.org/officeDocument/2006/relationships/tags" Target="../tags/tag26.xml"/><Relationship Id="rId32" Type="http://schemas.openxmlformats.org/officeDocument/2006/relationships/chart" Target="../charts/chart1.xml"/><Relationship Id="rId5" Type="http://schemas.openxmlformats.org/officeDocument/2006/relationships/tags" Target="../tags/tag7.xml"/><Relationship Id="rId15" Type="http://schemas.openxmlformats.org/officeDocument/2006/relationships/tags" Target="../tags/tag17.xml"/><Relationship Id="rId23" Type="http://schemas.openxmlformats.org/officeDocument/2006/relationships/tags" Target="../tags/tag25.xml"/><Relationship Id="rId28" Type="http://schemas.openxmlformats.org/officeDocument/2006/relationships/slideLayout" Target="../slideLayouts/slideLayout1.xml"/><Relationship Id="rId10" Type="http://schemas.openxmlformats.org/officeDocument/2006/relationships/tags" Target="../tags/tag12.xml"/><Relationship Id="rId19" Type="http://schemas.openxmlformats.org/officeDocument/2006/relationships/tags" Target="../tags/tag21.xml"/><Relationship Id="rId31" Type="http://schemas.openxmlformats.org/officeDocument/2006/relationships/image" Target="../media/image3.emf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Relationship Id="rId22" Type="http://schemas.openxmlformats.org/officeDocument/2006/relationships/tags" Target="../tags/tag24.xml"/><Relationship Id="rId27" Type="http://schemas.openxmlformats.org/officeDocument/2006/relationships/tags" Target="../tags/tag29.xml"/><Relationship Id="rId30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56A92511-01E3-3B4D-9CD3-912E972ECB5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0504056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665" name="think-cell 幻灯片" r:id="rId30" imgW="360" imgH="360" progId="TCLayout.ActiveDocument.1">
                  <p:embed/>
                </p:oleObj>
              </mc:Choice>
              <mc:Fallback>
                <p:oleObj name="think-cell 幻灯片" r:id="rId30" imgW="360" imgH="360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6A92511-01E3-3B4D-9CD3-912E972ECB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C457DD58-D135-BDE3-D4CA-85EAE8423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/>
              <a:t>{title}</a:t>
            </a:r>
          </a:p>
        </p:txBody>
      </p:sp>
      <p:graphicFrame>
        <p:nvGraphicFramePr>
          <p:cNvPr id="37" name="Chart 3">
            <a:extLst>
              <a:ext uri="{FF2B5EF4-FFF2-40B4-BE49-F238E27FC236}">
                <a16:creationId xmlns:a16="http://schemas.microsoft.com/office/drawing/2014/main" id="{932DCA58-8DD2-4313-A04E-BF77888F6801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96174434"/>
              </p:ext>
            </p:extLst>
          </p:nvPr>
        </p:nvGraphicFramePr>
        <p:xfrm>
          <a:off x="320675" y="1258888"/>
          <a:ext cx="11566525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2"/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C0F36A7-C487-6886-60FD-44225A77332E}"/>
              </a:ext>
            </a:extLst>
          </p:cNvPr>
          <p:cNvCxnSpPr/>
          <p:nvPr>
            <p:custDataLst>
              <p:tags r:id="rId4"/>
            </p:custDataLst>
          </p:nvPr>
        </p:nvCxnSpPr>
        <p:spPr bwMode="auto">
          <a:xfrm flipV="1">
            <a:off x="1036638" y="1579563"/>
            <a:ext cx="10134600" cy="1666875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 Placeholder 33">
            <a:extLst>
              <a:ext uri="{FF2B5EF4-FFF2-40B4-BE49-F238E27FC236}">
                <a16:creationId xmlns:a16="http://schemas.microsoft.com/office/drawing/2014/main" id="{B04653B1-7CC7-16E5-8D89-C132891CFD07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806450" y="5507038"/>
            <a:ext cx="4619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400" dirty="0">
                <a:solidFill>
                  <a:srgbClr val="000000"/>
                </a:solidFill>
                <a:latin typeface="+mn-lt"/>
                <a:cs typeface="+mn-cs"/>
              </a:rPr>
              <a:t>{Year_1}</a:t>
            </a:r>
            <a:endParaRPr kumimoji="0" lang="en-US" sz="1400" b="0" i="0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E2B7F7DF-0EC6-9E2D-F77C-DF4FBE90012B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2073275" y="5507038"/>
            <a:ext cx="4603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400" dirty="0">
                <a:solidFill>
                  <a:srgbClr val="000000"/>
                </a:solidFill>
                <a:latin typeface="+mn-lt"/>
                <a:cs typeface="+mn-cs"/>
              </a:rPr>
              <a:t>{Year_2}</a:t>
            </a:r>
            <a:endParaRPr kumimoji="0" lang="en-US" sz="1400" b="0" i="0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41EAFAB6-5B04-42A9-4D49-252CAA4F2B51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3338513" y="5507038"/>
            <a:ext cx="4651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400" dirty="0">
                <a:solidFill>
                  <a:srgbClr val="000000"/>
                </a:solidFill>
                <a:latin typeface="+mn-lt"/>
                <a:cs typeface="+mn-cs"/>
              </a:rPr>
              <a:t>{Year_3}</a:t>
            </a:r>
            <a:endParaRPr kumimoji="0" lang="en-US" sz="1400" b="0" i="0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13" name="Text Placeholder 33">
            <a:extLst>
              <a:ext uri="{FF2B5EF4-FFF2-40B4-BE49-F238E27FC236}">
                <a16:creationId xmlns:a16="http://schemas.microsoft.com/office/drawing/2014/main" id="{C6853431-4E80-F0CA-A60A-696DB061F1C0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4605338" y="5507038"/>
            <a:ext cx="4635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400" dirty="0">
                <a:solidFill>
                  <a:srgbClr val="000000"/>
                </a:solidFill>
                <a:latin typeface="+mn-lt"/>
                <a:cs typeface="+mn-cs"/>
              </a:rPr>
              <a:t>{Year_4}</a:t>
            </a:r>
            <a:endParaRPr kumimoji="0" lang="en-US" sz="1400" b="0" i="0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14" name="Text Placeholder 33">
            <a:extLst>
              <a:ext uri="{FF2B5EF4-FFF2-40B4-BE49-F238E27FC236}">
                <a16:creationId xmlns:a16="http://schemas.microsoft.com/office/drawing/2014/main" id="{FF2579BA-910E-68A4-02AF-366A41A94461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5873750" y="5507038"/>
            <a:ext cx="4619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400" dirty="0">
                <a:solidFill>
                  <a:srgbClr val="000000"/>
                </a:solidFill>
                <a:latin typeface="+mn-lt"/>
                <a:cs typeface="+mn-cs"/>
              </a:rPr>
              <a:t>{Year_5}</a:t>
            </a:r>
            <a:endParaRPr kumimoji="0" lang="en-US" altLang="zh-CN" sz="1400" b="0" i="0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en-US" sz="1400" b="0" i="0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15" name="Text Placeholder 33">
            <a:extLst>
              <a:ext uri="{FF2B5EF4-FFF2-40B4-BE49-F238E27FC236}">
                <a16:creationId xmlns:a16="http://schemas.microsoft.com/office/drawing/2014/main" id="{4D11FCAB-8310-9FC0-E121-E8E50A808E60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7146925" y="5507038"/>
            <a:ext cx="4476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400" dirty="0">
                <a:solidFill>
                  <a:srgbClr val="000000"/>
                </a:solidFill>
                <a:latin typeface="+mn-lt"/>
                <a:cs typeface="+mn-cs"/>
              </a:rPr>
              <a:t>{Year_6}</a:t>
            </a:r>
            <a:endParaRPr kumimoji="0" lang="en-US" altLang="zh-CN" sz="1400" b="0" i="0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en-US" sz="1400" b="0" i="0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16" name="Text Placeholder 33">
            <a:extLst>
              <a:ext uri="{FF2B5EF4-FFF2-40B4-BE49-F238E27FC236}">
                <a16:creationId xmlns:a16="http://schemas.microsoft.com/office/drawing/2014/main" id="{D2DE583F-8268-2428-521A-A98DA12DB6F7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8405813" y="5507038"/>
            <a:ext cx="4651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400" dirty="0">
                <a:solidFill>
                  <a:srgbClr val="000000"/>
                </a:solidFill>
                <a:latin typeface="+mn-lt"/>
                <a:cs typeface="+mn-cs"/>
              </a:rPr>
              <a:t>{Year_7}</a:t>
            </a:r>
            <a:endParaRPr kumimoji="0" lang="en-US" altLang="zh-CN" sz="1400" b="0" i="0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en-US" sz="1400" b="0" i="0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17" name="Text Placeholder 33">
            <a:extLst>
              <a:ext uri="{FF2B5EF4-FFF2-40B4-BE49-F238E27FC236}">
                <a16:creationId xmlns:a16="http://schemas.microsoft.com/office/drawing/2014/main" id="{2647D264-6006-28EE-867F-EA5A5CB21AE8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9674225" y="5507038"/>
            <a:ext cx="4619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400" dirty="0">
                <a:solidFill>
                  <a:srgbClr val="000000"/>
                </a:solidFill>
                <a:latin typeface="+mn-lt"/>
                <a:cs typeface="+mn-cs"/>
              </a:rPr>
              <a:t>{Year_8}</a:t>
            </a:r>
            <a:endParaRPr kumimoji="0" lang="en-US" altLang="zh-CN" sz="1400" b="0" i="0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en-US" sz="1400" b="0" i="0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18" name="Text Placeholder 33">
            <a:extLst>
              <a:ext uri="{FF2B5EF4-FFF2-40B4-BE49-F238E27FC236}">
                <a16:creationId xmlns:a16="http://schemas.microsoft.com/office/drawing/2014/main" id="{5A1F1E7C-21EA-EFE5-C44E-BF1FD1D9DF5D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10939463" y="5507038"/>
            <a:ext cx="4651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400" dirty="0">
                <a:solidFill>
                  <a:srgbClr val="000000"/>
                </a:solidFill>
                <a:latin typeface="+mn-lt"/>
                <a:cs typeface="+mn-cs"/>
              </a:rPr>
              <a:t>{Year_9}</a:t>
            </a:r>
            <a:endParaRPr kumimoji="0" lang="en-US" altLang="zh-CN" sz="1400" b="0" i="0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en-US" sz="1400" b="0" i="0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814388" y="3382963"/>
            <a:ext cx="44608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chemeClr val="bg2">
                    <a:lumMod val="10000"/>
                  </a:schemeClr>
                </a:solidFill>
                <a:effectLst/>
              </a:rPr>
              <a:t>{year_1_revenue}</a:t>
            </a:r>
            <a:endParaRPr 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gray">
          <a:xfrm>
            <a:off x="2111376" y="3305175"/>
            <a:ext cx="3857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chemeClr val="bg2">
                    <a:lumMod val="10000"/>
                  </a:schemeClr>
                </a:solidFill>
                <a:effectLst/>
              </a:rPr>
              <a:t>{year_2_revenue}</a:t>
            </a:r>
            <a:endParaRPr lang="en-US" altLang="zh-CN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3370263" y="3151188"/>
            <a:ext cx="4016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chemeClr val="bg2">
                    <a:lumMod val="10000"/>
                  </a:schemeClr>
                </a:solidFill>
                <a:effectLst/>
              </a:rPr>
              <a:t>{year_3_revenue}</a:t>
            </a:r>
            <a:endParaRPr lang="en-US" altLang="zh-CN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4618038" y="2789238"/>
            <a:ext cx="4381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chemeClr val="bg2">
                    <a:lumMod val="10000"/>
                  </a:schemeClr>
                </a:solidFill>
                <a:effectLst/>
              </a:rPr>
              <a:t>{year_4_revenue}</a:t>
            </a:r>
            <a:endParaRPr lang="en-US" altLang="zh-CN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5884863" y="2882900"/>
            <a:ext cx="4397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chemeClr val="bg2">
                    <a:lumMod val="10000"/>
                  </a:schemeClr>
                </a:solidFill>
                <a:effectLst/>
              </a:rPr>
              <a:t>{year_5_revenue}</a:t>
            </a:r>
            <a:endParaRPr lang="en-US" altLang="zh-CN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7153275" y="2457450"/>
            <a:ext cx="4365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chemeClr val="bg2">
                    <a:lumMod val="10000"/>
                  </a:schemeClr>
                </a:solidFill>
                <a:effectLst/>
              </a:rPr>
              <a:t>{year_6_revenue}</a:t>
            </a:r>
            <a:endParaRPr lang="en-US" altLang="zh-CN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gray">
          <a:xfrm>
            <a:off x="8420100" y="2341563"/>
            <a:ext cx="4365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chemeClr val="bg2">
                    <a:lumMod val="10000"/>
                  </a:schemeClr>
                </a:solidFill>
                <a:effectLst/>
              </a:rPr>
              <a:t>{year_7_revenue}</a:t>
            </a:r>
            <a:endParaRPr lang="en-US" altLang="zh-CN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gray">
          <a:xfrm>
            <a:off x="9699625" y="1978025"/>
            <a:ext cx="4095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chemeClr val="bg2">
                    <a:lumMod val="10000"/>
                  </a:schemeClr>
                </a:solidFill>
                <a:effectLst/>
              </a:rPr>
              <a:t>{year_8_revenue}</a:t>
            </a:r>
            <a:endParaRPr lang="en-US" altLang="zh-CN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gray">
          <a:xfrm>
            <a:off x="10961688" y="1716088"/>
            <a:ext cx="42068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chemeClr val="bg2">
                    <a:lumMod val="10000"/>
                  </a:schemeClr>
                </a:solidFill>
                <a:effectLst/>
              </a:rPr>
              <a:t>{year_9_revenue}</a:t>
            </a:r>
            <a:endParaRPr lang="en-US" altLang="zh-CN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auto">
          <a:xfrm>
            <a:off x="5546725" y="2262188"/>
            <a:ext cx="1114425" cy="301625"/>
          </a:xfrm>
          <a:prstGeom prst="ellipse">
            <a:avLst/>
          </a:prstGeom>
          <a:solidFill>
            <a:schemeClr val="bg1"/>
          </a:solidFill>
          <a:ln w="9525" cmpd="sng" algn="ctr">
            <a:solidFill>
              <a:schemeClr val="tx1"/>
            </a:solidFill>
          </a:ln>
          <a:effectLst/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8CD9E886-26F8-4A43-8123-D71119A8ACC7}" type="datetime'''''''''''''''''''''''''''+''''''''''8%'''''''''''''''''''''">
              <a:rPr lang="en-US" altLang="en-US" sz="1400" b="1" smtClean="0">
                <a:solidFill>
                  <a:schemeClr val="bg2">
                    <a:lumMod val="10000"/>
                  </a:schemeClr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+8%</a:t>
            </a:fld>
            <a:r>
              <a:rPr lang="en-US" altLang="en-US" sz="1400" b="1">
                <a:solidFill>
                  <a:schemeClr val="bg2">
                    <a:lumMod val="10000"/>
                  </a:schemeClr>
                </a:solidFill>
                <a:effectLst/>
              </a:rPr>
              <a:t> p.a.</a:t>
            </a:r>
            <a:endParaRPr lang="en-US" sz="1400" b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BF0E804-7D21-325E-53FB-1A7530437E1F}"/>
              </a:ext>
            </a:extLst>
          </p:cNvPr>
          <p:cNvSpPr/>
          <p:nvPr>
            <p:custDataLst>
              <p:tags r:id="rId24"/>
            </p:custDataLst>
          </p:nvPr>
        </p:nvSpPr>
        <p:spPr bwMode="auto">
          <a:xfrm>
            <a:off x="474663" y="1641475"/>
            <a:ext cx="250825" cy="1873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AF548BC-1008-60E0-E47C-5CC4270277CF}"/>
              </a:ext>
            </a:extLst>
          </p:cNvPr>
          <p:cNvSpPr/>
          <p:nvPr>
            <p:custDataLst>
              <p:tags r:id="rId25"/>
            </p:custDataLst>
          </p:nvPr>
        </p:nvSpPr>
        <p:spPr bwMode="auto">
          <a:xfrm>
            <a:off x="474663" y="1905000"/>
            <a:ext cx="250825" cy="187325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ED354DFD-F296-85E6-0EE3-B091CAE79D42}"/>
              </a:ext>
            </a:extLst>
          </p:cNvPr>
          <p:cNvSpPr>
            <a:spLocks noGrp="1"/>
          </p:cNvSpPr>
          <p:nvPr>
            <p:custDataLst>
              <p:tags r:id="rId26"/>
            </p:custDataLst>
          </p:nvPr>
        </p:nvSpPr>
        <p:spPr bwMode="auto">
          <a:xfrm>
            <a:off x="776288" y="1636713"/>
            <a:ext cx="17319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spcBef>
                <a:spcPct val="0"/>
              </a:spcBef>
              <a:spcAft>
                <a:spcPct val="0"/>
              </a:spcAft>
              <a:buNone/>
            </a:pPr>
            <a:fld id="{AF7F36DB-2003-4E52-B151-F86053675846}" type="datetime'''''''Re''ven''''''''''''ue'' ''''E''''''''MEA,'' $''bn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lvl="2" indent="0">
                <a:spcBef>
                  <a:spcPct val="0"/>
                </a:spcBef>
                <a:spcAft>
                  <a:spcPct val="0"/>
                </a:spcAft>
                <a:buNone/>
              </a:pPr>
              <a:t>Revenue EMEA, $bn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7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7"/>
            </p:custDataLst>
          </p:nvPr>
        </p:nvSpPr>
        <p:spPr bwMode="auto">
          <a:xfrm>
            <a:off x="776288" y="1900238"/>
            <a:ext cx="20351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spcBef>
                <a:spcPct val="0"/>
              </a:spcBef>
              <a:spcAft>
                <a:spcPct val="0"/>
              </a:spcAft>
              <a:buNone/>
            </a:pPr>
            <a:fld id="{A2C74BA5-8C47-49EC-BCDB-D0D2EA8F15D4}" type="datetime'Revenu''e A''''''''''''''me''''r''i''cas'''', $b''''''n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lvl="2" indent="0">
                <a:spcBef>
                  <a:spcPct val="0"/>
                </a:spcBef>
                <a:spcAft>
                  <a:spcPct val="0"/>
                </a:spcAft>
                <a:buNone/>
              </a:pPr>
              <a:t>Revenue Americas, $bn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14246734-1CCD-F170-5573-2566148AF19F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5370060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arrows, stacked, column, columns, bar, bars, think-cell, chart, charts, graph, graphs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5A5A4CAC-3834-8DAD-4BE7-FA2B6E2BDDEC}"/>
              </a:ext>
            </a:extLst>
          </p:cNvPr>
          <p:cNvSpPr txBox="1">
            <a:spLocks/>
          </p:cNvSpPr>
          <p:nvPr/>
        </p:nvSpPr>
        <p:spPr>
          <a:xfrm>
            <a:off x="407987" y="886115"/>
            <a:ext cx="7266164" cy="21544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400" b="0" dirty="0"/>
              <a:t>{content}</a:t>
            </a:r>
            <a:endParaRPr lang="en-US" sz="1400" b="0" dirty="0">
              <a:cs typeface="Arial"/>
            </a:endParaRPr>
          </a:p>
        </p:txBody>
      </p:sp>
      <p:sp>
        <p:nvSpPr>
          <p:cNvPr id="12" name="Rectangle 18">
            <a:extLst>
              <a:ext uri="{FF2B5EF4-FFF2-40B4-BE49-F238E27FC236}">
                <a16:creationId xmlns:a16="http://schemas.microsoft.com/office/drawing/2014/main" id="{788CEB9C-1EB7-49D5-19BD-383558532D5F}"/>
              </a:ext>
            </a:extLst>
          </p:cNvPr>
          <p:cNvSpPr>
            <a:spLocks/>
          </p:cNvSpPr>
          <p:nvPr/>
        </p:nvSpPr>
        <p:spPr>
          <a:xfrm>
            <a:off x="8811106" y="-805994"/>
            <a:ext cx="4575600" cy="136536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72000" bIns="36000" rtlCol="0" anchor="b">
            <a:spAutoFit/>
          </a:bodyPr>
          <a:lstStyle/>
          <a:p>
            <a:r>
              <a:rPr lang="en-US" sz="1200" u="sng">
                <a:solidFill>
                  <a:schemeClr val="tx1"/>
                </a:solidFill>
              </a:rPr>
              <a:t>This slide contains a </a:t>
            </a:r>
            <a:r>
              <a:rPr lang="en-US" sz="1200" b="1" u="sng">
                <a:solidFill>
                  <a:schemeClr val="tx1"/>
                </a:solidFill>
              </a:rPr>
              <a:t>think-cell chart</a:t>
            </a:r>
            <a:r>
              <a:rPr lang="en-US" sz="1200" u="sng">
                <a:solidFill>
                  <a:schemeClr val="tx1"/>
                </a:solidFill>
              </a:rPr>
              <a:t>.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To</a:t>
            </a:r>
            <a:r>
              <a:rPr lang="en-US" sz="1200" b="1">
                <a:solidFill>
                  <a:schemeClr val="tx1"/>
                </a:solidFill>
              </a:rPr>
              <a:t> open the chart's internal datasheet</a:t>
            </a:r>
            <a:r>
              <a:rPr lang="en-US" sz="1200">
                <a:solidFill>
                  <a:schemeClr val="tx1"/>
                </a:solidFill>
              </a:rPr>
              <a:t>, double-click</a:t>
            </a:r>
            <a:r>
              <a:rPr lang="en-US" sz="1200" b="1">
                <a:solidFill>
                  <a:schemeClr val="tx1"/>
                </a:solidFill>
              </a:rPr>
              <a:t> </a:t>
            </a:r>
            <a:r>
              <a:rPr lang="en-US" sz="1200">
                <a:solidFill>
                  <a:schemeClr val="tx1"/>
                </a:solidFill>
              </a:rPr>
              <a:t>any empty space in the chart.</a:t>
            </a:r>
            <a:endParaRPr lang="en-US" sz="1200">
              <a:solidFill>
                <a:schemeClr val="tx1"/>
              </a:solidFill>
              <a:cs typeface="Arial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To </a:t>
            </a:r>
            <a:r>
              <a:rPr lang="en-US" sz="1200" b="1">
                <a:solidFill>
                  <a:schemeClr val="tx1"/>
                </a:solidFill>
              </a:rPr>
              <a:t>add annotations </a:t>
            </a:r>
            <a:r>
              <a:rPr lang="en-US" sz="1200">
                <a:solidFill>
                  <a:schemeClr val="tx1"/>
                </a:solidFill>
              </a:rPr>
              <a:t>(e.g., CAGR arrows, difference arrows),</a:t>
            </a:r>
            <a:r>
              <a:rPr lang="en-US" sz="1200" b="1">
                <a:solidFill>
                  <a:schemeClr val="tx1"/>
                </a:solidFill>
              </a:rPr>
              <a:t> </a:t>
            </a:r>
            <a:r>
              <a:rPr lang="en-US" sz="1200">
                <a:solidFill>
                  <a:schemeClr val="tx1"/>
                </a:solidFill>
              </a:rPr>
              <a:t>right-click the chart or a chart feature to open the context menu.</a:t>
            </a:r>
            <a:endParaRPr lang="en-US" sz="1200">
              <a:solidFill>
                <a:schemeClr val="tx1"/>
              </a:solidFill>
              <a:cs typeface="Arial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To </a:t>
            </a:r>
            <a:r>
              <a:rPr lang="en-US" sz="1200" b="1">
                <a:solidFill>
                  <a:schemeClr val="tx1"/>
                </a:solidFill>
              </a:rPr>
              <a:t>change the style and formatting</a:t>
            </a:r>
            <a:r>
              <a:rPr lang="en-US" sz="1200">
                <a:solidFill>
                  <a:schemeClr val="tx1"/>
                </a:solidFill>
              </a:rPr>
              <a:t> of the chart or a feature,</a:t>
            </a:r>
            <a:r>
              <a:rPr lang="en-US" sz="1200" b="1">
                <a:solidFill>
                  <a:schemeClr val="tx1"/>
                </a:solidFill>
              </a:rPr>
              <a:t> </a:t>
            </a:r>
            <a:r>
              <a:rPr lang="en-US" sz="1200">
                <a:solidFill>
                  <a:schemeClr val="tx1"/>
                </a:solidFill>
              </a:rPr>
              <a:t>click the chart or feature to open the mini toolbar.</a:t>
            </a:r>
            <a:endParaRPr lang="en-US" sz="1200">
              <a:solidFill>
                <a:schemeClr val="tx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02782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5FE5VBvd04hFH89JrfyL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_zv7W0BwjO8oIjyvHmg3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6fVwMRjnMYKDEYZJAc_U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0gWrlpecb2bGjz1VueOE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T2u4tRO7oLMb85gyZqUH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KTLmFAxEuxMekdKDvq6a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HZwlQoXfzrQm1jMSPhzg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02xh4u9m5SUQXqsGGuYy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a61NyqBay.cNz_nClUrB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L3_c38_Ooyzmqb3X4vg7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jbcCBlxA96moYcreA7k.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WkldaiJ3YtiPOdsHYq6i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aSNxJcx1T2tPo5oS5kED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aH.L.ABCPM_qJ.pAMaGF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xWoVEYbveUfxtGovsDnY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Lf9iCf62BesnuSCkBsky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3dS4w8ihIw1BYHPUcgC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iBMG_enETVD1JxQCKQqT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hOPIDmv8cnMrh5BKlQG0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TlVyyTJAg_PCDQEzWir9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uYcCf_plSK62QpxZivTH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IpnwI6xwV5L6p_U69WS.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RnSndZMemy3UaXUWbTtA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av2Tmh9luVN2PjPmyZv8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_Z4SJ9ZvvTC.A9mEXhsOQ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Props1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236</Words>
  <Application>Microsoft Office PowerPoint</Application>
  <PresentationFormat>宽屏</PresentationFormat>
  <Paragraphs>46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理想品牌字体 2022</vt:lpstr>
      <vt:lpstr>Arial</vt:lpstr>
      <vt:lpstr>Calibri</vt:lpstr>
      <vt:lpstr>Trebuchet MS</vt:lpstr>
      <vt:lpstr>Wingdings</vt:lpstr>
      <vt:lpstr>BCG Grid 16:9</vt:lpstr>
      <vt:lpstr>think-cell 幻灯片</vt:lpstr>
      <vt:lpstr>{title}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2025-08-25T03:20:29Z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