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402" r:id="rId2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65" d="100"/>
          <a:sy n="6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2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0586-043B-4551-AE02-804FEA46318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1B370-42D9-4CA6-8148-25CE763853E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16E84-03BE-4BBA-A513-92A13AB8D22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/>
              <a:t>主标题文字示意 </a:t>
            </a:r>
            <a:r>
              <a:rPr lang="en-US" altLang="zh-CN"/>
              <a:t>50</a:t>
            </a:r>
            <a:r>
              <a:rPr lang="en-CN"/>
              <a:t>pt</a:t>
            </a:r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/>
              <a:t>副标题文字示意</a:t>
            </a:r>
            <a:r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7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55BBB-61B4-48BE-BE27-6AD22BFCCD2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5F5C8C-0FED-4246-9338-9D7FAA914AE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04AB1C-8C46-4890-A869-195B9D9A403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D423D-61BA-4316-837C-35EB9E2D92E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705D97-144E-4396-93F4-2207AA908E4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66246E-4401-4653-8BF1-740C902BC22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06058-5E9D-4113-AF41-41B8B4CF5B4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1792B-D7B2-4DBE-A548-E4DA211C57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幻灯片" r:id="rId9" imgW="270" imgH="270" progId="TCLayout.ActiveDocument.1">
                  <p:embed/>
                </p:oleObj>
              </mc:Choice>
              <mc:Fallback>
                <p:oleObj name="think-cell 幻灯片" r:id="rId9" imgW="270" imgH="27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396" r:id="rId2"/>
    <p:sldLayoutId id="2147485397" r:id="rId3"/>
    <p:sldLayoutId id="2147485400" r:id="rId4"/>
    <p:sldLayoutId id="2147485401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Font typeface="Arial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Font typeface="Arial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900"/>
        </a:spcAft>
        <a:buFont typeface="Arial" pitchFamily="34" charset="0"/>
        <a:buChar char="​"/>
        <a:defRPr lang="en-US"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63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slideLayout" Target="../slideLayouts/slideLayout16.xml"/><Relationship Id="rId10" Type="http://schemas.openxmlformats.org/officeDocument/2006/relationships/notesSlide" Target="../notesSlides/notesSlide1.xml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170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pPr>
              <a:defRPr sz="1600"/>
            </a:pPr>
            <a:r>
              <a:t>测试内容 1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564141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01.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954007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02.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402665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03.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1564141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04.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954007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05.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402665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06.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/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9.14"/>
  <p:tag name="AS_TITLE" val="Aspose.Slides for .NET 4.0 Client Profile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2342079"/>
  <p:tag name="EMPOWERCHARTSPROPERTIES_SLOT" val="A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60307503"/>
  <p:tag name="EMPOWERCHARTSPROPERTIES_SLOT" val="A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334127"/>
  <p:tag name="EMPOWERCHARTSPROPERTIES_SLOT" val="A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8349811"/>
  <p:tag name="EMPOWERCHARTSPROPERTIES_SLOT" val="A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54132156"/>
  <p:tag name="EMPOWERCHARTSPROPERTIES_SLOT" val="A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801735"/>
  <p:tag name="EMPOWERCHARTSPROPERTIES_SLOT" val="A"/>
  <p:tag name="RUNTIME_ID" val="f554e5cd-95d6-4bea-9d06-e105c03ffe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Arial"/>
      </a:majorFont>
      <a:minorFont>
        <a:latin typeface="理想品牌字体 2022"/>
        <a:ea typeface="理想品牌字体 2022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Trebuchet MS"/>
        <a:cs typeface="Arial"/>
      </a:majorFont>
      <a:minorFont>
        <a:latin typeface="Trebuchet MS"/>
        <a:ea typeface="Trebuchet MS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Office Theme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cp:lastModifiedBy>贾轶涵</cp:lastModifiedBy>
  <cp:revision>5</cp:revision>
  <cp:lastPrinted>2025-06-03T10:34:13Z</cp:lastPrinted>
  <dcterms:created xsi:type="dcterms:W3CDTF">2025-06-03T02:34:13Z</dcterms:created>
  <dcterms:modified xsi:type="dcterms:W3CDTF">2025-07-17T05:35:40Z</dcterms:modified>
</cp:coreProperties>
</file>