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4809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98538-7EC6-4ED5-B99D-8228E9525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1B5C9A-2CD0-48C5-B384-6D038DEC9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7CE62-36EC-4582-AC70-918737DF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334C7-45D1-4894-8A33-989DF3E4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3F14D-6CE5-4E0F-8D35-1E828767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9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2EA3A-625B-422E-9BA1-B825822F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6A73E9-4A2F-4BDE-BF77-F42F5459B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D89BF-A29E-4A1A-B236-5610BFEE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B72C6-704F-4F51-B85D-F448D5CA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CFE86-B4CB-4A1B-98D9-94C7D64E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5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7F465E-76CB-47AD-8E22-8A341AEA2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78A92D-97F1-4855-8A28-4CCEFF89D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173B8-22BB-4242-BB31-B7ECD17D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D365B-FA9E-4E65-825A-FB8F67E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15C38-D62C-4717-B184-810BC79C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698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9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BCB28-884B-4024-990E-AEE9816E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57811-BEA7-42FC-8467-501F3DD3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78813-3FC1-4342-858D-8EA2A657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D1545-0437-4AC7-A606-7BAE9901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28B7E-3284-4C0C-93F8-4EDCAC1D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7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4F413-D866-467B-A592-EF68D57F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23455C-7AF2-4F56-8F18-11394B18C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8F255-F3F5-47C3-9572-CF7165F0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B048D-0A76-4A68-929E-A2B3FB30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8028E-99CF-4A62-874A-05DD277A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4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ABF66-DECA-4B3C-818A-87E143B5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21A05-EA3D-4800-85E8-DCEFB2046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1C4AE8-4C43-41F0-86A3-4794D9177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47E2B-9BDD-43A0-A2A6-EE4AE778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E66C5F-31CF-4619-990A-6F4B7BD4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851728-89C7-4912-945C-C2FE6C6A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6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EF9B4-BDBE-4552-93C8-2D8EEC4A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B1031-3C32-4889-9827-3515A581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B178E9-6437-4962-9700-794CCB463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D8FB51-8AF5-4A5B-9AB3-292D415AC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FDCAD6-A6C7-467B-A7AE-BCE4CD03A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405CB-C673-4AFF-BE28-68A069D4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700E3B-E257-4B0F-8073-552355EF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A21DB7-D90D-4917-B724-B2A5A303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09C52-3032-4C50-A4F4-9A5BFEEC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EC6231-E3E2-4DDE-B894-BF39AA25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0A50EC-6FDF-420C-895B-1E503486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10A7ED-67E0-4AB1-ADAE-F1F16221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8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87B616-AAE5-4AA8-A1AC-0C9928DB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A4AEB-BD79-4D7C-9545-2D1E9670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D83FB-A00F-451E-A894-1E909FD8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7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00B7D-008D-4ADE-B91F-B9B69BA3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F4833-C8EF-47AF-A7D4-6649554C9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C04DCE-E36B-45D5-9506-F4F9EF8F2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4F198-1B84-4777-B34F-97B311A0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C27932-5245-480B-823E-EC7D8D55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7778FC-CA17-4705-A88B-F0178006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3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E6AF8-1DC0-4281-9962-5974B8ED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98B71E-C27E-4111-BFFD-96868FD62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BEE5C7-AC0A-45F5-BF97-4246AE7A4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B7219-C25F-46F0-BB78-74E602BB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19DF6D-151C-4955-A6A5-65905734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42AAC-AAAF-4749-8F6C-788E6632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5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6459C5-9CB2-403F-8AC7-4C710125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90421-8901-42FB-B4B6-0D04620C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C08E2-C641-4173-A18E-EB565EDE0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5102-E23D-43B9-8F41-D1BC6E1F36AE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154CC-089C-47F7-AD96-4BE77AFB7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1C96D-6CD2-4767-8A6A-943476059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3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32961-9B88-494E-9627-3CAEA2C1D4E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Europe First Strategy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2C6D8B-F2B8-4DFE-9E80-9703B387F22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</p:spPr>
        <p:txBody>
          <a:bodyPr/>
          <a:lstStyle/>
          <a:p>
            <a:r>
              <a:rPr lang="en-US" altLang="zh-CN" dirty="0"/>
              <a:t>2024/02/04</a:t>
            </a:r>
          </a:p>
        </p:txBody>
      </p:sp>
    </p:spTree>
    <p:extLst>
      <p:ext uri="{BB962C8B-B14F-4D97-AF65-F5344CB8AC3E}">
        <p14:creationId xmlns:p14="http://schemas.microsoft.com/office/powerpoint/2010/main" val="25053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理想品牌字体 2022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贾轶涵</dc:creator>
  <cp:lastModifiedBy>贾轶涵</cp:lastModifiedBy>
  <cp:revision>1</cp:revision>
  <dcterms:created xsi:type="dcterms:W3CDTF">2025-08-08T09:26:47Z</dcterms:created>
  <dcterms:modified xsi:type="dcterms:W3CDTF">2025-08-08T09:27:01Z</dcterms:modified>
</cp:coreProperties>
</file>