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357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7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9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870168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3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{title}</a:t>
            </a:r>
          </a:p>
        </p:txBody>
      </p:sp>
      <p:cxnSp>
        <p:nvCxnSpPr>
          <p:cNvPr id="2" name="Gerader Verbinder 39">
            <a:extLst>
              <a:ext uri="{FF2B5EF4-FFF2-40B4-BE49-F238E27FC236}">
                <a16:creationId xmlns:a16="http://schemas.microsoft.com/office/drawing/2014/main" id="{958FD359-D3DC-520A-8BC7-CAF8CBE368D2}"/>
              </a:ext>
            </a:extLst>
          </p:cNvPr>
          <p:cNvCxnSpPr>
            <a:cxnSpLocks/>
          </p:cNvCxnSpPr>
          <p:nvPr/>
        </p:nvCxnSpPr>
        <p:spPr bwMode="gray">
          <a:xfrm>
            <a:off x="6095999" y="4959"/>
            <a:ext cx="0" cy="6522047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3">
            <a:extLst>
              <a:ext uri="{FF2B5EF4-FFF2-40B4-BE49-F238E27FC236}">
                <a16:creationId xmlns:a16="http://schemas.microsoft.com/office/drawing/2014/main" id="{F4EEDD89-D9D4-C1AA-55E4-6F8B3D9C91E7}"/>
              </a:ext>
            </a:extLst>
          </p:cNvPr>
          <p:cNvSpPr>
            <a:spLocks/>
          </p:cNvSpPr>
          <p:nvPr/>
        </p:nvSpPr>
        <p:spPr bwMode="gray">
          <a:xfrm>
            <a:off x="3289150" y="5346772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indent="0" algn="r">
              <a:spcBef>
                <a:spcPts val="0"/>
              </a:spcBef>
              <a:buClr>
                <a:srgbClr val="000000"/>
              </a:buCl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{year_3_bullet}</a:t>
            </a:r>
          </a:p>
          <a:p>
            <a:pPr algn="r"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{year_3_description,max_token=20}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86747F0-AF3B-8136-DF40-3066ADF28BE9}"/>
              </a:ext>
            </a:extLst>
          </p:cNvPr>
          <p:cNvSpPr>
            <a:spLocks/>
          </p:cNvSpPr>
          <p:nvPr/>
        </p:nvSpPr>
        <p:spPr bwMode="gray">
          <a:xfrm>
            <a:off x="3289150" y="5048197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{year_3}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AD647C-31FA-D58C-120D-2647EC2B269A}"/>
              </a:ext>
            </a:extLst>
          </p:cNvPr>
          <p:cNvSpPr>
            <a:spLocks/>
          </p:cNvSpPr>
          <p:nvPr/>
        </p:nvSpPr>
        <p:spPr bwMode="gray">
          <a:xfrm>
            <a:off x="3289150" y="1807821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indent="0" algn="r">
              <a:spcBef>
                <a:spcPts val="0"/>
              </a:spcBef>
              <a:buClr>
                <a:srgbClr val="000000"/>
              </a:buCl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{year_1_bullet}</a:t>
            </a:r>
          </a:p>
          <a:p>
            <a:pPr algn="r"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{year_1_description,max_token=20}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8BB400C8-2618-726D-2FF8-7930473D5205}"/>
              </a:ext>
            </a:extLst>
          </p:cNvPr>
          <p:cNvSpPr>
            <a:spLocks/>
          </p:cNvSpPr>
          <p:nvPr/>
        </p:nvSpPr>
        <p:spPr bwMode="gray">
          <a:xfrm>
            <a:off x="3289150" y="1509246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algn="r"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</a:t>
            </a:r>
            <a:r>
              <a:rPr lang="en-US" altLang="zh-CN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year_1</a:t>
            </a: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}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EE30D784-473C-43F6-CBB3-BCF32EB6F951}"/>
              </a:ext>
            </a:extLst>
          </p:cNvPr>
          <p:cNvSpPr>
            <a:spLocks/>
          </p:cNvSpPr>
          <p:nvPr/>
        </p:nvSpPr>
        <p:spPr bwMode="gray">
          <a:xfrm flipH="1">
            <a:off x="6885562" y="3624383"/>
            <a:ext cx="2017287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indent="0">
              <a:spcBef>
                <a:spcPts val="0"/>
              </a:spcBef>
              <a:buClr>
                <a:srgbClr val="000000"/>
              </a:buClr>
              <a:buFontTx/>
              <a:buNone/>
              <a:defRPr/>
            </a:pPr>
            <a:r>
              <a:rPr lang="en-US" sz="20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{year_2_bullet}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{year_2_description,max_token=20}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FBC7343-AA80-6862-3CCB-5359B153322B}"/>
              </a:ext>
            </a:extLst>
          </p:cNvPr>
          <p:cNvSpPr>
            <a:spLocks/>
          </p:cNvSpPr>
          <p:nvPr/>
        </p:nvSpPr>
        <p:spPr bwMode="gray">
          <a:xfrm flipH="1">
            <a:off x="6885562" y="3325811"/>
            <a:ext cx="2017287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{year_2}</a:t>
            </a:r>
          </a:p>
        </p:txBody>
      </p:sp>
      <p:sp>
        <p:nvSpPr>
          <p:cNvPr id="25" name="Ellipse 48">
            <a:extLst>
              <a:ext uri="{FF2B5EF4-FFF2-40B4-BE49-F238E27FC236}">
                <a16:creationId xmlns:a16="http://schemas.microsoft.com/office/drawing/2014/main" id="{B7D8E74F-135C-B2BB-BD5A-F30A15367494}"/>
              </a:ext>
            </a:extLst>
          </p:cNvPr>
          <p:cNvSpPr>
            <a:spLocks/>
          </p:cNvSpPr>
          <p:nvPr/>
        </p:nvSpPr>
        <p:spPr bwMode="gray">
          <a:xfrm>
            <a:off x="5736270" y="124184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26" name="Ellipse 51">
            <a:extLst>
              <a:ext uri="{FF2B5EF4-FFF2-40B4-BE49-F238E27FC236}">
                <a16:creationId xmlns:a16="http://schemas.microsoft.com/office/drawing/2014/main" id="{CD210998-BC1B-88E0-19AE-8C93BE3A3257}"/>
              </a:ext>
            </a:extLst>
          </p:cNvPr>
          <p:cNvSpPr>
            <a:spLocks/>
          </p:cNvSpPr>
          <p:nvPr/>
        </p:nvSpPr>
        <p:spPr bwMode="gray">
          <a:xfrm flipH="1">
            <a:off x="5736270" y="3011318"/>
            <a:ext cx="719457" cy="719377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7" name="Ellipse 54">
            <a:extLst>
              <a:ext uri="{FF2B5EF4-FFF2-40B4-BE49-F238E27FC236}">
                <a16:creationId xmlns:a16="http://schemas.microsoft.com/office/drawing/2014/main" id="{C0EB8F01-C0D0-32F6-EEE1-F6AE0EA4A289}"/>
              </a:ext>
            </a:extLst>
          </p:cNvPr>
          <p:cNvSpPr>
            <a:spLocks/>
          </p:cNvSpPr>
          <p:nvPr/>
        </p:nvSpPr>
        <p:spPr bwMode="gray">
          <a:xfrm>
            <a:off x="5736270" y="4780793"/>
            <a:ext cx="719457" cy="719377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29" name="Grafik 7">
            <a:extLst>
              <a:ext uri="{FF2B5EF4-FFF2-40B4-BE49-F238E27FC236}">
                <a16:creationId xmlns:a16="http://schemas.microsoft.com/office/drawing/2014/main" id="{75F3889D-1CE8-7582-C27C-02A1F22C4C1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0901" y="4925384"/>
            <a:ext cx="430196" cy="430196"/>
          </a:xfrm>
          <a:prstGeom prst="rect">
            <a:avLst/>
          </a:prstGeom>
        </p:spPr>
      </p:pic>
      <p:pic>
        <p:nvPicPr>
          <p:cNvPr id="30" name="Grafik 9">
            <a:extLst>
              <a:ext uri="{FF2B5EF4-FFF2-40B4-BE49-F238E27FC236}">
                <a16:creationId xmlns:a16="http://schemas.microsoft.com/office/drawing/2014/main" id="{F0DFE69E-9AD6-DBCF-9CD7-0E04AE2BDDB7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80901" y="3155909"/>
            <a:ext cx="430196" cy="430196"/>
          </a:xfrm>
          <a:prstGeom prst="rect">
            <a:avLst/>
          </a:prstGeom>
        </p:spPr>
      </p:pic>
      <p:pic>
        <p:nvPicPr>
          <p:cNvPr id="31" name="Grafik 11">
            <a:extLst>
              <a:ext uri="{FF2B5EF4-FFF2-40B4-BE49-F238E27FC236}">
                <a16:creationId xmlns:a16="http://schemas.microsoft.com/office/drawing/2014/main" id="{6D94B500-A2FA-2DCE-AD3D-2048A8F5605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80901" y="1386434"/>
            <a:ext cx="430196" cy="430196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78EBF62-EACF-703B-E66F-9FDA38FB49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2408920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2025-09-15T08:52:54Z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