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358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9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67585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cxnSp>
        <p:nvCxnSpPr>
          <p:cNvPr id="3" name="Gerader Verbinder 20">
            <a:extLst>
              <a:ext uri="{FF2B5EF4-FFF2-40B4-BE49-F238E27FC236}">
                <a16:creationId xmlns:a16="http://schemas.microsoft.com/office/drawing/2014/main" id="{E68DCCA4-A519-6DD7-A601-608FB4006424}"/>
              </a:ext>
            </a:extLst>
          </p:cNvPr>
          <p:cNvCxnSpPr>
            <a:cxnSpLocks/>
          </p:cNvCxnSpPr>
          <p:nvPr/>
        </p:nvCxnSpPr>
        <p:spPr bwMode="gray">
          <a:xfrm>
            <a:off x="6095999" y="4959"/>
            <a:ext cx="0" cy="5180762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F3B1B6-8330-55F3-0BF9-476A8315F61D}"/>
              </a:ext>
            </a:extLst>
          </p:cNvPr>
          <p:cNvSpPr>
            <a:spLocks/>
          </p:cNvSpPr>
          <p:nvPr/>
        </p:nvSpPr>
        <p:spPr bwMode="gray">
          <a:xfrm>
            <a:off x="3289150" y="5346772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{year_3_description,max_token=20}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F8B00B-23B3-7C78-9F0E-4CD7ACA468BF}"/>
              </a:ext>
            </a:extLst>
          </p:cNvPr>
          <p:cNvSpPr>
            <a:spLocks/>
          </p:cNvSpPr>
          <p:nvPr/>
        </p:nvSpPr>
        <p:spPr bwMode="gray">
          <a:xfrm>
            <a:off x="3289150" y="5048197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{year_3}</a:t>
            </a:r>
          </a:p>
        </p:txBody>
      </p:sp>
      <p:sp>
        <p:nvSpPr>
          <p:cNvPr id="7" name="Ellipse 23">
            <a:extLst>
              <a:ext uri="{FF2B5EF4-FFF2-40B4-BE49-F238E27FC236}">
                <a16:creationId xmlns:a16="http://schemas.microsoft.com/office/drawing/2014/main" id="{0E321529-6DED-C00D-2D8C-4E3859F820D6}"/>
              </a:ext>
            </a:extLst>
          </p:cNvPr>
          <p:cNvSpPr>
            <a:spLocks/>
          </p:cNvSpPr>
          <p:nvPr/>
        </p:nvSpPr>
        <p:spPr bwMode="gray">
          <a:xfrm>
            <a:off x="5736270" y="478079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17F580-4CE7-87EE-BE5A-AFA1662EF69F}"/>
              </a:ext>
            </a:extLst>
          </p:cNvPr>
          <p:cNvSpPr>
            <a:spLocks/>
          </p:cNvSpPr>
          <p:nvPr/>
        </p:nvSpPr>
        <p:spPr bwMode="gray">
          <a:xfrm>
            <a:off x="3289150" y="1807821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{year_1_description,max_token=20}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2C093C3-A7D9-64A8-BD96-30BC3854BE79}"/>
              </a:ext>
            </a:extLst>
          </p:cNvPr>
          <p:cNvSpPr>
            <a:spLocks/>
          </p:cNvSpPr>
          <p:nvPr/>
        </p:nvSpPr>
        <p:spPr bwMode="gray">
          <a:xfrm>
            <a:off x="3289150" y="1509246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</a:t>
            </a:r>
            <a:r>
              <a:rPr lang="en-US" altLang="zh-CN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year_1</a:t>
            </a: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}</a:t>
            </a:r>
          </a:p>
        </p:txBody>
      </p:sp>
      <p:sp>
        <p:nvSpPr>
          <p:cNvPr id="12" name="Ellipse 26">
            <a:extLst>
              <a:ext uri="{FF2B5EF4-FFF2-40B4-BE49-F238E27FC236}">
                <a16:creationId xmlns:a16="http://schemas.microsoft.com/office/drawing/2014/main" id="{9D21DDE1-F8DC-7BDA-3ED5-F8C04E87FF9C}"/>
              </a:ext>
            </a:extLst>
          </p:cNvPr>
          <p:cNvSpPr>
            <a:spLocks/>
          </p:cNvSpPr>
          <p:nvPr/>
        </p:nvSpPr>
        <p:spPr bwMode="gray">
          <a:xfrm>
            <a:off x="5736270" y="124184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0F7A35B-33E5-89CE-D81B-4C0308C4A7CA}"/>
              </a:ext>
            </a:extLst>
          </p:cNvPr>
          <p:cNvSpPr>
            <a:spLocks/>
          </p:cNvSpPr>
          <p:nvPr/>
        </p:nvSpPr>
        <p:spPr bwMode="gray">
          <a:xfrm flipH="1">
            <a:off x="6885562" y="3624386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{year_2_description,max_token=20}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1A0238-96F5-C88E-5848-A13DA3ECFC96}"/>
              </a:ext>
            </a:extLst>
          </p:cNvPr>
          <p:cNvSpPr>
            <a:spLocks/>
          </p:cNvSpPr>
          <p:nvPr/>
        </p:nvSpPr>
        <p:spPr bwMode="gray">
          <a:xfrm flipH="1">
            <a:off x="6885562" y="3325811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{year_2}</a:t>
            </a:r>
          </a:p>
        </p:txBody>
      </p:sp>
      <p:sp>
        <p:nvSpPr>
          <p:cNvPr id="16" name="Ellipse 32">
            <a:extLst>
              <a:ext uri="{FF2B5EF4-FFF2-40B4-BE49-F238E27FC236}">
                <a16:creationId xmlns:a16="http://schemas.microsoft.com/office/drawing/2014/main" id="{F91891F8-EC24-298F-AE72-09B1948383B1}"/>
              </a:ext>
            </a:extLst>
          </p:cNvPr>
          <p:cNvSpPr>
            <a:spLocks/>
          </p:cNvSpPr>
          <p:nvPr/>
        </p:nvSpPr>
        <p:spPr bwMode="gray">
          <a:xfrm flipH="1">
            <a:off x="5736270" y="3011318"/>
            <a:ext cx="719457" cy="719377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898C56A5-7181-79BD-B5FE-1C11B28B26A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1677" y="4876161"/>
            <a:ext cx="528642" cy="528642"/>
          </a:xfrm>
          <a:prstGeom prst="rect">
            <a:avLst/>
          </a:prstGeom>
        </p:spPr>
      </p:pic>
      <p:pic>
        <p:nvPicPr>
          <p:cNvPr id="32" name="Grafik 7">
            <a:extLst>
              <a:ext uri="{FF2B5EF4-FFF2-40B4-BE49-F238E27FC236}">
                <a16:creationId xmlns:a16="http://schemas.microsoft.com/office/drawing/2014/main" id="{BE1047BD-42DF-46B2-6EFE-F6CA96D99FF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31677" y="3106685"/>
            <a:ext cx="528642" cy="528642"/>
          </a:xfrm>
          <a:prstGeom prst="rect">
            <a:avLst/>
          </a:prstGeom>
        </p:spPr>
      </p:pic>
      <p:pic>
        <p:nvPicPr>
          <p:cNvPr id="33" name="Grafik 9">
            <a:extLst>
              <a:ext uri="{FF2B5EF4-FFF2-40B4-BE49-F238E27FC236}">
                <a16:creationId xmlns:a16="http://schemas.microsoft.com/office/drawing/2014/main" id="{4FB963EF-9CAE-D590-7130-E92EFBA0866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31677" y="1324511"/>
            <a:ext cx="528642" cy="528642"/>
          </a:xfrm>
          <a:prstGeom prst="rect">
            <a:avLst/>
          </a:prstGeom>
        </p:spPr>
      </p:pic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6AA96FF-F3B3-88A4-9131-920613FC752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1097004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