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5"/>
  </p:notesMasterIdLst>
  <p:handoutMasterIdLst>
    <p:handoutMasterId r:id="rId6"/>
  </p:handoutMasterIdLst>
  <p:sldIdLst>
    <p:sldId id="360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8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9" name="think-cell 幻灯片" r:id="rId5" imgW="270" imgH="270" progId="TCLayout.ActiveDocument.1">
                  <p:embed/>
                </p:oleObj>
              </mc:Choice>
              <mc:Fallback>
                <p:oleObj name="think-cell 幻灯片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a16="http://schemas.microsoft.com/office/drawing/2014/main" xmlns:v="urn:schemas-microsoft-com:vml"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2.emf"/><Relationship Id="rId18" Type="http://schemas.openxmlformats.org/officeDocument/2006/relationships/image" Target="../media/image7.png"/><Relationship Id="rId3" Type="http://schemas.openxmlformats.org/officeDocument/2006/relationships/tags" Target="../tags/tag5.xml"/><Relationship Id="rId21" Type="http://schemas.openxmlformats.org/officeDocument/2006/relationships/image" Target="../media/image10.svg"/><Relationship Id="rId7" Type="http://schemas.openxmlformats.org/officeDocument/2006/relationships/tags" Target="../tags/tag9.xml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6.svg"/><Relationship Id="rId2" Type="http://schemas.openxmlformats.org/officeDocument/2006/relationships/tags" Target="../tags/tag4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7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8.sv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1862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1" name="think-cell 幻灯片" r:id="rId12" imgW="349" imgH="350" progId="TCLayout.ActiveDocument.1">
                  <p:embed/>
                </p:oleObj>
              </mc:Choice>
              <mc:Fallback>
                <p:oleObj name="think-cell 幻灯片" r:id="rId12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Gerader Verbinder 20">
            <a:extLst>
              <a:ext uri="{FF2B5EF4-FFF2-40B4-BE49-F238E27FC236}">
                <a16:creationId xmlns:a16="http://schemas.microsoft.com/office/drawing/2014/main" id="{79676AFD-5EF0-BE2F-E7FC-9ACA80975018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0" y="3742266"/>
            <a:ext cx="12192000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{title}</a:t>
            </a:r>
          </a:p>
        </p:txBody>
      </p:sp>
      <p:sp>
        <p:nvSpPr>
          <p:cNvPr id="2" name="Textplatzhalter 9">
            <a:extLst>
              <a:ext uri="{FF2B5EF4-FFF2-40B4-BE49-F238E27FC236}">
                <a16:creationId xmlns:a16="http://schemas.microsoft.com/office/drawing/2014/main" id="{05924844-5410-C09A-36A4-5D4EB3CAAF0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815248" y="4350650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{year_1}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{year_1_bullet}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6E65E-9147-7086-1CDD-9CC8061A8CAD}"/>
              </a:ext>
            </a:extLst>
          </p:cNvPr>
          <p:cNvSpPr txBox="1">
            <a:spLocks/>
          </p:cNvSpPr>
          <p:nvPr/>
        </p:nvSpPr>
        <p:spPr>
          <a:xfrm>
            <a:off x="1815248" y="4981870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{year_1_bullet_content_1}</a:t>
            </a:r>
          </a:p>
          <a:p>
            <a:pPr>
              <a:spcBef>
                <a:spcPts val="600"/>
              </a:spcBef>
            </a:pPr>
            <a:r>
              <a:rPr lang="en-US" altLang="zh-CN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{year_1_bullet_content_2}</a:t>
            </a:r>
          </a:p>
          <a:p>
            <a:pPr>
              <a:spcBef>
                <a:spcPts val="600"/>
              </a:spcBef>
            </a:pPr>
            <a:endParaRPr lang="en-US" sz="1400" dirty="0"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4" name="Ellipse 27">
            <a:extLst>
              <a:ext uri="{FF2B5EF4-FFF2-40B4-BE49-F238E27FC236}">
                <a16:creationId xmlns:a16="http://schemas.microsoft.com/office/drawing/2014/main" id="{2B0067C7-20CE-7652-5692-179FA6A8B9A1}"/>
              </a:ext>
            </a:extLst>
          </p:cNvPr>
          <p:cNvSpPr>
            <a:spLocks/>
          </p:cNvSpPr>
          <p:nvPr/>
        </p:nvSpPr>
        <p:spPr bwMode="gray">
          <a:xfrm>
            <a:off x="1383448" y="3320353"/>
            <a:ext cx="843922" cy="843826"/>
          </a:xfrm>
          <a:prstGeom prst="ellipse">
            <a:avLst/>
          </a:prstGeom>
          <a:solidFill>
            <a:schemeClr val="bg1"/>
          </a:solidFill>
          <a:ln w="38100" cap="rnd" cmpd="sng" algn="ctr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6" name="Grafik 34">
            <a:extLst>
              <a:ext uri="{FF2B5EF4-FFF2-40B4-BE49-F238E27FC236}">
                <a16:creationId xmlns:a16="http://schemas.microsoft.com/office/drawing/2014/main" id="{2B55EBEB-7AF6-6944-B11A-804AEFE86E8A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7765" y="3423822"/>
            <a:ext cx="535288" cy="535288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0767D9-D4AE-7307-278A-426024A1E27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254765" y="2195163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{year_2_bullet_content_1}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{year_2_bullet_content_2}</a:t>
            </a:r>
          </a:p>
        </p:txBody>
      </p:sp>
      <p:sp>
        <p:nvSpPr>
          <p:cNvPr id="11" name="Ellipse 29">
            <a:extLst>
              <a:ext uri="{FF2B5EF4-FFF2-40B4-BE49-F238E27FC236}">
                <a16:creationId xmlns:a16="http://schemas.microsoft.com/office/drawing/2014/main" id="{392535A3-2156-4DF0-C613-3E4EE2C64AB9}"/>
              </a:ext>
            </a:extLst>
          </p:cNvPr>
          <p:cNvSpPr>
            <a:spLocks/>
          </p:cNvSpPr>
          <p:nvPr/>
        </p:nvSpPr>
        <p:spPr bwMode="gray">
          <a:xfrm>
            <a:off x="3963892" y="3451426"/>
            <a:ext cx="581746" cy="581680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pic>
        <p:nvPicPr>
          <p:cNvPr id="12" name="Grafik 35">
            <a:extLst>
              <a:ext uri="{FF2B5EF4-FFF2-40B4-BE49-F238E27FC236}">
                <a16:creationId xmlns:a16="http://schemas.microsoft.com/office/drawing/2014/main" id="{B8A068B4-839E-1B40-01DB-362B341C4A16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87121" y="3474622"/>
            <a:ext cx="535288" cy="535288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8A67B42-715B-8EEC-1E35-CE7498D39EA3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104284" y="2195163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{year_4_bullet_content_1}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{year_4_bullet_content_2}</a:t>
            </a:r>
          </a:p>
        </p:txBody>
      </p:sp>
      <p:sp>
        <p:nvSpPr>
          <p:cNvPr id="15" name="Ellipse 32">
            <a:extLst>
              <a:ext uri="{FF2B5EF4-FFF2-40B4-BE49-F238E27FC236}">
                <a16:creationId xmlns:a16="http://schemas.microsoft.com/office/drawing/2014/main" id="{89120106-B434-00AC-AC37-4C3B8011FBA1}"/>
              </a:ext>
            </a:extLst>
          </p:cNvPr>
          <p:cNvSpPr>
            <a:spLocks/>
          </p:cNvSpPr>
          <p:nvPr/>
        </p:nvSpPr>
        <p:spPr bwMode="gray">
          <a:xfrm>
            <a:off x="8833088" y="3451426"/>
            <a:ext cx="581746" cy="581680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pic>
        <p:nvPicPr>
          <p:cNvPr id="16" name="Grafik 39">
            <a:extLst>
              <a:ext uri="{FF2B5EF4-FFF2-40B4-BE49-F238E27FC236}">
                <a16:creationId xmlns:a16="http://schemas.microsoft.com/office/drawing/2014/main" id="{797FF1DA-18E4-666F-56A2-CBC2D93A119A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08863" y="3527168"/>
            <a:ext cx="430196" cy="430196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0703D356-B736-B944-7F41-E087D9D5174C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684445" y="4981870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{year_3_bullet_content_1}</a:t>
            </a:r>
          </a:p>
          <a:p>
            <a:pPr>
              <a:spcBef>
                <a:spcPts val="600"/>
              </a:spcBef>
            </a:pPr>
            <a:r>
              <a:rPr lang="en-US" altLang="zh-CN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{year_3_bullet_content_2}</a:t>
            </a:r>
          </a:p>
        </p:txBody>
      </p:sp>
      <p:sp>
        <p:nvSpPr>
          <p:cNvPr id="19" name="Ellipse 31">
            <a:extLst>
              <a:ext uri="{FF2B5EF4-FFF2-40B4-BE49-F238E27FC236}">
                <a16:creationId xmlns:a16="http://schemas.microsoft.com/office/drawing/2014/main" id="{D9BD2510-3087-0963-BEF9-FE1FB76D7307}"/>
              </a:ext>
            </a:extLst>
          </p:cNvPr>
          <p:cNvSpPr>
            <a:spLocks/>
          </p:cNvSpPr>
          <p:nvPr/>
        </p:nvSpPr>
        <p:spPr bwMode="gray">
          <a:xfrm>
            <a:off x="6403409" y="3451426"/>
            <a:ext cx="581746" cy="581680"/>
          </a:xfrm>
          <a:prstGeom prst="ellipse">
            <a:avLst/>
          </a:prstGeom>
          <a:solidFill>
            <a:schemeClr val="bg1"/>
          </a:solidFill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pic>
        <p:nvPicPr>
          <p:cNvPr id="20" name="Grafik 40">
            <a:extLst>
              <a:ext uri="{FF2B5EF4-FFF2-40B4-BE49-F238E27FC236}">
                <a16:creationId xmlns:a16="http://schemas.microsoft.com/office/drawing/2014/main" id="{822FD9A0-14C9-7477-DAA9-1E65793843B2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79184" y="3527168"/>
            <a:ext cx="430196" cy="430196"/>
          </a:xfrm>
          <a:prstGeom prst="rect">
            <a:avLst/>
          </a:prstGeom>
        </p:spPr>
      </p:pic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25B4FA7D-EDF6-7E24-3E10-70FC1EC1ACE7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6684445" y="4350650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{year_3}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{year_3_bullet}</a:t>
            </a:r>
          </a:p>
        </p:txBody>
      </p:sp>
      <p:sp>
        <p:nvSpPr>
          <p:cNvPr id="23" name="Textplatzhalter 9">
            <a:extLst>
              <a:ext uri="{FF2B5EF4-FFF2-40B4-BE49-F238E27FC236}">
                <a16:creationId xmlns:a16="http://schemas.microsoft.com/office/drawing/2014/main" id="{B2003DDF-FA36-4314-0799-4CD387C08DAF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4254765" y="1563943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{year_2}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{year_2_bullet}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6751002B-B0BC-D31A-D2A1-1A26ED850A1D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9104284" y="1563943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{year_4}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{year_4_bullet}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8857952E-4116-C8C9-6518-A29CC6E39E9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37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history, icon, icons, transition</a:t>
            </a:r>
          </a:p>
        </p:txBody>
      </p:sp>
    </p:spTree>
    <p:extLst>
      <p:ext uri="{BB962C8B-B14F-4D97-AF65-F5344CB8AC3E}">
        <p14:creationId xmlns:p14="http://schemas.microsoft.com/office/powerpoint/2010/main" val="1119135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wGezDLOt1Eio5D6+I5ovg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wGezDLOt1Eio5D6+I5ovgDRGF0YQAWAAAAAlBlcnNvbmFsSWQAAQAAAAAAAk5hbWUACwAAAFBlcnNvbmFsSWQAEFZlcnNpb24AAAAAAAlMYXN0V3JpdGUAsgN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142738728"/>
  <p:tag name="EMPOWERCHARTSPROPERTIES_A_LENGTH" val="24576"/>
  <p:tag name="RUNTIME_ID" val="e93d20f7-6abe-46aa-a382-6d24f8b3cc5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wGezDLOt1Eio5D6+I5ovg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wGezDLOt1Eio5D6+I5ovgDRGF0YQAWAAAAAlBlcnNvbmFsSWQAAQAAAAAAAk5hbWUACwAAAFBlcnNvbmFsSWQAEFZlcnNpb24AAAAAAAlMYXN0V3JpdGUAsgN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142738728"/>
  <p:tag name="EMPOWERCHARTSPROPERTIES_A_LENGTH" val="24576"/>
  <p:tag name="RUNTIME_ID" val="1eecf329-7785-4c7c-a0a0-df1918dff3c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wGezDLOt1Eio5D6+I5ovg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wGezDLOt1Eio5D6+I5ovgDRGF0YQAWAAAAAlBlcnNvbmFsSWQAAQAAAAAAAk5hbWUACwAAAFBlcnNvbmFsSWQAEFZlcnNpb24AAAAAAAlMYXN0V3JpdGUAsgN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142738728"/>
  <p:tag name="EMPOWERCHARTSPROPERTIES_A_LENGTH" val="24576"/>
  <p:tag name="RUNTIME_ID" val="60ceeb85-f4f3-4c53-8c39-243372be1bd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GVTkpACGFLtT2emtdsCwE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GVTkpACGFLtT2emtdsCwEDRGF0YQAWAAAAAlBlcnNvbmFsSWQAAQAAAAAAAk5hbWUACwAAAFBlcnNvbmFsSWQAEFZlcnNpb24AAAAAAAlMYXN0V3JpdGUAiGR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390650623"/>
  <p:tag name="EMPOWERCHARTSPROPERTIES_A_LENGTH" val="24576"/>
  <p:tag name="RUNTIME_ID" val="bffb609d-93dd-43f3-9d3c-4fbe09f944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x4igTzIZmVIsWnbdWmXO5I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B4igTzIZmVIsWnbdWmXO5IDRGF0YQAWAAAAAlBlcnNvbmFsSWQAAQAAAAAAAk5hbWUACwAAAFBlcnNvbmFsSWQAEFZlcnNpb24AAAAAAAlMYXN0V3JpdGUAxtl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690846248"/>
  <p:tag name="EMPOWERCHARTSPROPERTIES_A_LENGTH" val="24576"/>
  <p:tag name="RUNTIME_ID" val="cda540f0-7947-42ae-a39a-df3ef7565e8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+MyUHkBd5ZBoACdy3E97go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OMyUHkBd5ZBoACdy3E97goDRGF0YQAWAAAAAlBlcnNvbmFsSWQAAQAAAAAAAk5hbWUACwAAAFBlcnNvbmFsSWQAEFZlcnNpb24AAAAAAAlMYXN0V3JpdGUAYyR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226498153"/>
  <p:tag name="EMPOWERCHARTSPROPERTIES_A_LENGTH" val="24576"/>
  <p:tag name="RUNTIME_ID" val="de4f5f33-75a8-416e-bfc2-5c16896c4a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wEBAQEBAQEBAQEBAQEBAQEAAAAAAAAAAwAAAAMAAAAA/////wMAOAwAAAAAAAAAAAAAIAD///////////////8AAAD///////////////8DAAAAAgD///////8DAAAAAgD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HAP///////wQAAAACABAACwBt8GsIca1Infn0y3oO5wcFAAAAAAADAAAAAAADAAAAAQADAAAAAAD///////8DAAAAAAD///////8DAAAAAAD///////8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Bt8GsIca1Infn0y3oO5wcDRGF0YQAWAAAAAlBlcnNvbmFsSWQAAQAAAAAAAk5hbWUACwAAAFBlcnNvbmFsSWQAEFZlcnNpb24AAAAAAAlMYXN0V3JpdGUAcwN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142427027"/>
  <p:tag name="EMPOWERCHARTSPROPERTIES_A_LENGTH" val="24576"/>
  <p:tag name="RUNTIME_ID" val="ee7b792e-3955-4ff9-a650-bff9bcbddb5d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Props1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2025-09-15T08:50:42Z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