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359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9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" Type="http://schemas.openxmlformats.org/officeDocument/2006/relationships/tags" Target="../tags/tag4.xml"/><Relationship Id="rId16" Type="http://schemas.openxmlformats.org/officeDocument/2006/relationships/image" Target="../media/image8.svg"/><Relationship Id="rId1" Type="http://schemas.openxmlformats.org/officeDocument/2006/relationships/vmlDrawing" Target="../drawings/vmlDrawing3.vml"/><Relationship Id="rId6" Type="http://schemas.openxmlformats.org/officeDocument/2006/relationships/tags" Target="../tags/tag8.xml"/><Relationship Id="rId11" Type="http://schemas.openxmlformats.org/officeDocument/2006/relationships/image" Target="../media/image3.png"/><Relationship Id="rId5" Type="http://schemas.openxmlformats.org/officeDocument/2006/relationships/tags" Target="../tags/tag7.xml"/><Relationship Id="rId15" Type="http://schemas.openxmlformats.org/officeDocument/2006/relationships/image" Target="../media/image7.png"/><Relationship Id="rId10" Type="http://schemas.openxmlformats.org/officeDocument/2006/relationships/image" Target="../media/image2.emf"/><Relationship Id="rId4" Type="http://schemas.openxmlformats.org/officeDocument/2006/relationships/tags" Target="../tags/tag6.xml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4827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5" name="think-cell 幻灯片" r:id="rId9" imgW="349" imgH="350" progId="TCLayout.ActiveDocument.1">
                  <p:embed/>
                </p:oleObj>
              </mc:Choice>
              <mc:Fallback>
                <p:oleObj name="think-cell 幻灯片" r:id="rId9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Gerader Verbinder 20">
            <a:extLst>
              <a:ext uri="{FF2B5EF4-FFF2-40B4-BE49-F238E27FC236}">
                <a16:creationId xmlns:a16="http://schemas.microsoft.com/office/drawing/2014/main" id="{974970F9-A498-FBEC-6872-41F6B87CE216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0" y="3742266"/>
            <a:ext cx="12192000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F18DB333-8DF1-6735-F451-E2067685E04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802790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{year_1_bullet}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98CA2CD-2F16-DFCA-07A5-F233FA2472DD}"/>
              </a:ext>
            </a:extLst>
          </p:cNvPr>
          <p:cNvSpPr txBox="1">
            <a:spLocks/>
          </p:cNvSpPr>
          <p:nvPr/>
        </p:nvSpPr>
        <p:spPr>
          <a:xfrm>
            <a:off x="1802790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{year_1_bullet_content_2}</a:t>
            </a:r>
          </a:p>
        </p:txBody>
      </p:sp>
      <p:sp>
        <p:nvSpPr>
          <p:cNvPr id="21" name="Ellipse 29">
            <a:extLst>
              <a:ext uri="{FF2B5EF4-FFF2-40B4-BE49-F238E27FC236}">
                <a16:creationId xmlns:a16="http://schemas.microsoft.com/office/drawing/2014/main" id="{B41E575F-867C-0A68-389E-A1E904FF4C0D}"/>
              </a:ext>
            </a:extLst>
          </p:cNvPr>
          <p:cNvSpPr>
            <a:spLocks/>
          </p:cNvSpPr>
          <p:nvPr/>
        </p:nvSpPr>
        <p:spPr bwMode="gray">
          <a:xfrm>
            <a:off x="1511917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A2B67BAD-B3D7-47E1-D806-28C962C44A4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4247544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{year_2_bullet}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DC76FE1F-3E58-EF6F-467F-47ECC50D45B0}"/>
              </a:ext>
            </a:extLst>
          </p:cNvPr>
          <p:cNvSpPr txBox="1">
            <a:spLocks/>
          </p:cNvSpPr>
          <p:nvPr/>
        </p:nvSpPr>
        <p:spPr>
          <a:xfrm>
            <a:off x="4247544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{year_2_bullet_content_1}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{year_2_bullet_content_2}</a:t>
            </a:r>
          </a:p>
        </p:txBody>
      </p:sp>
      <p:sp>
        <p:nvSpPr>
          <p:cNvPr id="24" name="Ellipse 31">
            <a:extLst>
              <a:ext uri="{FF2B5EF4-FFF2-40B4-BE49-F238E27FC236}">
                <a16:creationId xmlns:a16="http://schemas.microsoft.com/office/drawing/2014/main" id="{C8A2E5BF-839E-8522-7F76-7E4F213C5D8F}"/>
              </a:ext>
            </a:extLst>
          </p:cNvPr>
          <p:cNvSpPr>
            <a:spLocks/>
          </p:cNvSpPr>
          <p:nvPr/>
        </p:nvSpPr>
        <p:spPr bwMode="gray">
          <a:xfrm>
            <a:off x="3966508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996ABDEA-B796-BE29-592A-47D5F8069F2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674605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444444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793C519D-7DC2-A3F1-CDAA-304FEAF32F03}"/>
              </a:ext>
            </a:extLst>
          </p:cNvPr>
          <p:cNvSpPr txBox="1">
            <a:spLocks/>
          </p:cNvSpPr>
          <p:nvPr/>
        </p:nvSpPr>
        <p:spPr>
          <a:xfrm>
            <a:off x="6674605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{year_3_bullet_content_2}</a:t>
            </a:r>
          </a:p>
        </p:txBody>
      </p:sp>
      <p:sp>
        <p:nvSpPr>
          <p:cNvPr id="28" name="Ellipse 32">
            <a:extLst>
              <a:ext uri="{FF2B5EF4-FFF2-40B4-BE49-F238E27FC236}">
                <a16:creationId xmlns:a16="http://schemas.microsoft.com/office/drawing/2014/main" id="{69C3BD56-F6BF-EB5D-D9C3-25F950434EA0}"/>
              </a:ext>
            </a:extLst>
          </p:cNvPr>
          <p:cNvSpPr>
            <a:spLocks/>
          </p:cNvSpPr>
          <p:nvPr/>
        </p:nvSpPr>
        <p:spPr bwMode="gray">
          <a:xfrm>
            <a:off x="6403409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DC5DA99D-57B2-1537-D684-1314F70A1DB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9094448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444444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{year_4_bullet}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5FA0E5F2-89DA-985B-F29A-633F8113D0D9}"/>
              </a:ext>
            </a:extLst>
          </p:cNvPr>
          <p:cNvSpPr txBox="1">
            <a:spLocks/>
          </p:cNvSpPr>
          <p:nvPr/>
        </p:nvSpPr>
        <p:spPr>
          <a:xfrm>
            <a:off x="9094448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{year_4_bullet_content_2}</a:t>
            </a:r>
          </a:p>
        </p:txBody>
      </p:sp>
      <p:sp>
        <p:nvSpPr>
          <p:cNvPr id="35" name="Ellipse 33">
            <a:extLst>
              <a:ext uri="{FF2B5EF4-FFF2-40B4-BE49-F238E27FC236}">
                <a16:creationId xmlns:a16="http://schemas.microsoft.com/office/drawing/2014/main" id="{684630C6-D445-3045-0F03-629B3F1135F9}"/>
              </a:ext>
            </a:extLst>
          </p:cNvPr>
          <p:cNvSpPr>
            <a:spLocks/>
          </p:cNvSpPr>
          <p:nvPr/>
        </p:nvSpPr>
        <p:spPr bwMode="gray">
          <a:xfrm>
            <a:off x="8833088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36" name="Grafik 11">
            <a:extLst>
              <a:ext uri="{FF2B5EF4-FFF2-40B4-BE49-F238E27FC236}">
                <a16:creationId xmlns:a16="http://schemas.microsoft.com/office/drawing/2014/main" id="{AE2B9B97-5811-9FDC-705E-D1FBB43ACE9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3636" y="3523112"/>
            <a:ext cx="438308" cy="438308"/>
          </a:xfrm>
          <a:prstGeom prst="rect">
            <a:avLst/>
          </a:prstGeom>
        </p:spPr>
      </p:pic>
      <p:pic>
        <p:nvPicPr>
          <p:cNvPr id="37" name="Grafik 13">
            <a:extLst>
              <a:ext uri="{FF2B5EF4-FFF2-40B4-BE49-F238E27FC236}">
                <a16:creationId xmlns:a16="http://schemas.microsoft.com/office/drawing/2014/main" id="{9A9C4466-DE64-1715-CBEC-58C6A6CD3D4B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38227" y="3523112"/>
            <a:ext cx="438308" cy="438308"/>
          </a:xfrm>
          <a:prstGeom prst="rect">
            <a:avLst/>
          </a:prstGeom>
        </p:spPr>
      </p:pic>
      <p:pic>
        <p:nvPicPr>
          <p:cNvPr id="38" name="Grafik 15">
            <a:extLst>
              <a:ext uri="{FF2B5EF4-FFF2-40B4-BE49-F238E27FC236}">
                <a16:creationId xmlns:a16="http://schemas.microsoft.com/office/drawing/2014/main" id="{210EEB78-7A8A-C0F3-B641-8EDBBC5A9F02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5128" y="3523112"/>
            <a:ext cx="438308" cy="438308"/>
          </a:xfrm>
          <a:prstGeom prst="rect">
            <a:avLst/>
          </a:prstGeom>
        </p:spPr>
      </p:pic>
      <p:pic>
        <p:nvPicPr>
          <p:cNvPr id="39" name="Grafik 17">
            <a:extLst>
              <a:ext uri="{FF2B5EF4-FFF2-40B4-BE49-F238E27FC236}">
                <a16:creationId xmlns:a16="http://schemas.microsoft.com/office/drawing/2014/main" id="{1B1AF260-BE01-DA48-C94A-77E80AD7D93E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04807" y="3523112"/>
            <a:ext cx="438308" cy="438308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F726A8C6-F55B-AC6C-13AD-60201DF29EF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3193350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Q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F4ANt8H+hAvKFnWwnDZ94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AMAAAAAAAAAAAAACAB////////////////AAAA////////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MAAZQZXJzb25hbElkXzAFAAAAAAAEAAAAAAAEAAAAAQA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F4ANt8H+hAvKFnWwnDZ94DRGF0YQAWAAAAAlBlcnNvbmFsSWQAAQAAAAAAAk5hbWUACwAAAFBlcnNvbmFsSWQAEFZlcnNpb24AAAAAAAlMYXN0V3JpdGUA5tB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39742364"/>
  <p:tag name="EMPOWERCHARTSPROPERTIES_A_LENGTH" val="24576"/>
  <p:tag name="RUNTIME_ID" val="cf3fa4f2-c5fa-42dd-ade6-2eef09e01b8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8Bz8yuTG4RPtJF2bKViPrA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MBz8yuTG4RPtJF2bKViPrADRGF0YQAWAAAAAlBlcnNvbmFsSWQAAQAAAAAAAk5hbWUACwAAAFBlcnNvbmFsSWQAEFZlcnNpb24AAAAAAAlMYXN0V3JpdGUAwtt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67545732"/>
  <p:tag name="EMPOWERCHARTSPROPERTIES_A_LENGTH" val="24576"/>
  <p:tag name="RUNTIME_ID" val="b8e27f6a-a3ef-4e9f-84ce-c365f18d938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zLWG14v85Ot/2/aX1r2Z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zLWG14v85Ot/2/aX1r2Z8DRGF0YQAWAAAAAlBlcnNvbmFsSWQAAQAAAAAAAk5hbWUACwAAAFBlcnNvbmFsSWQAEFZlcnNpb24AAAAAAAlMYXN0V3JpdGUAFtF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40221459"/>
  <p:tag name="EMPOWERCHARTSPROPERTIES_A_LENGTH" val="24576"/>
  <p:tag name="RUNTIME_ID" val="2f0dc233-b53e-49da-b2c7-20ddfc25dd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gOojaGZzFNiKQpMlhC1k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gOojaGZzFNiKQpMlhC1k8DRGF0YQAWAAAAAlBlcnNvbmFsSWQAAQAAAAAAAk5hbWUACwAAAFBlcnNvbmFsSWQAEFZlcnNpb24AAAAAAAlMYXN0V3JpdGUAAtx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68174243"/>
  <p:tag name="EMPOWERCHARTSPROPERTIES_A_LENGTH" val="24576"/>
  <p:tag name="RUNTIME_ID" val="6f0743e2-932b-469b-9020-84993fb9c5fd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