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61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2.emf"/><Relationship Id="rId17" Type="http://schemas.openxmlformats.org/officeDocument/2006/relationships/image" Target="../media/image7.png"/><Relationship Id="rId2" Type="http://schemas.openxmlformats.org/officeDocument/2006/relationships/tags" Target="../tags/tag4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oleObject" Target="../embeddings/oleObject3.bin"/><Relationship Id="rId5" Type="http://schemas.openxmlformats.org/officeDocument/2006/relationships/tags" Target="../tags/tag7.xml"/><Relationship Id="rId15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5064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9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Gerader Verbinder 20">
            <a:extLst>
              <a:ext uri="{FF2B5EF4-FFF2-40B4-BE49-F238E27FC236}">
                <a16:creationId xmlns:a16="http://schemas.microsoft.com/office/drawing/2014/main" id="{14B8A29C-4427-C2D2-A8C6-BFE5858C2D15}"/>
              </a:ext>
            </a:extLst>
          </p:cNvPr>
          <p:cNvCxnSpPr>
            <a:cxnSpLocks/>
          </p:cNvCxnSpPr>
          <p:nvPr/>
        </p:nvCxnSpPr>
        <p:spPr bwMode="gray">
          <a:xfrm flipH="1">
            <a:off x="0" y="3742266"/>
            <a:ext cx="9281652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1D0405B-004C-1F32-72EB-E2F00130D0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02790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{year_1_bullet}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7E93AC-7205-5B28-DEFF-F54FF48B06B8}"/>
              </a:ext>
            </a:extLst>
          </p:cNvPr>
          <p:cNvSpPr txBox="1">
            <a:spLocks/>
          </p:cNvSpPr>
          <p:nvPr/>
        </p:nvSpPr>
        <p:spPr>
          <a:xfrm>
            <a:off x="1802790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{year_1_bullet_content_2}</a:t>
            </a:r>
          </a:p>
        </p:txBody>
      </p:sp>
      <p:sp>
        <p:nvSpPr>
          <p:cNvPr id="6" name="Ellipse 24">
            <a:extLst>
              <a:ext uri="{FF2B5EF4-FFF2-40B4-BE49-F238E27FC236}">
                <a16:creationId xmlns:a16="http://schemas.microsoft.com/office/drawing/2014/main" id="{00C09239-8B70-CF05-DBF5-8C25E1F2F0E8}"/>
              </a:ext>
            </a:extLst>
          </p:cNvPr>
          <p:cNvSpPr>
            <a:spLocks/>
          </p:cNvSpPr>
          <p:nvPr/>
        </p:nvSpPr>
        <p:spPr bwMode="gray">
          <a:xfrm>
            <a:off x="1511917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93FAA2F-EAD1-9FC7-3DE8-26AD3386C3D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47544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44444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F283309-B799-C886-358A-0E3EB9FA43D5}"/>
              </a:ext>
            </a:extLst>
          </p:cNvPr>
          <p:cNvSpPr txBox="1">
            <a:spLocks/>
          </p:cNvSpPr>
          <p:nvPr/>
        </p:nvSpPr>
        <p:spPr>
          <a:xfrm>
            <a:off x="4247544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{year_2_bullet_content_2}</a:t>
            </a:r>
          </a:p>
        </p:txBody>
      </p:sp>
      <p:sp>
        <p:nvSpPr>
          <p:cNvPr id="11" name="Ellipse 33">
            <a:extLst>
              <a:ext uri="{FF2B5EF4-FFF2-40B4-BE49-F238E27FC236}">
                <a16:creationId xmlns:a16="http://schemas.microsoft.com/office/drawing/2014/main" id="{96905A47-F0A2-1907-FE79-0116C89E436A}"/>
              </a:ext>
            </a:extLst>
          </p:cNvPr>
          <p:cNvSpPr>
            <a:spLocks/>
          </p:cNvSpPr>
          <p:nvPr/>
        </p:nvSpPr>
        <p:spPr bwMode="gray">
          <a:xfrm>
            <a:off x="396650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C14DC1A4-D9DA-3D66-43EA-8C435C514BD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674605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{year_3_bullet}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BD76686-1B7E-3697-0843-4E01F3BBDF1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74605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{year_3_bullet_content_1}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{year_3_bullet_content_2}</a:t>
            </a:r>
          </a:p>
        </p:txBody>
      </p:sp>
      <p:sp>
        <p:nvSpPr>
          <p:cNvPr id="15" name="Ellipse 39">
            <a:extLst>
              <a:ext uri="{FF2B5EF4-FFF2-40B4-BE49-F238E27FC236}">
                <a16:creationId xmlns:a16="http://schemas.microsoft.com/office/drawing/2014/main" id="{E660C154-A2F0-EF6B-71E0-2624578D6D7A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2879132A-B029-F53B-F0DC-2242AADB439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9094448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F127C29-EAF7-DFB6-9C76-0E7BDBE29A7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094448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{year_4_bullet_content_1}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{year_4_bullet_content_2}</a:t>
            </a:r>
          </a:p>
        </p:txBody>
      </p:sp>
      <p:sp>
        <p:nvSpPr>
          <p:cNvPr id="19" name="Ellipse 43">
            <a:extLst>
              <a:ext uri="{FF2B5EF4-FFF2-40B4-BE49-F238E27FC236}">
                <a16:creationId xmlns:a16="http://schemas.microsoft.com/office/drawing/2014/main" id="{55DE6E41-14E6-CD52-911E-1C6A407E9F21}"/>
              </a:ext>
            </a:extLst>
          </p:cNvPr>
          <p:cNvSpPr>
            <a:spLocks/>
          </p:cNvSpPr>
          <p:nvPr/>
        </p:nvSpPr>
        <p:spPr bwMode="gray">
          <a:xfrm>
            <a:off x="8702000" y="3320353"/>
            <a:ext cx="843922" cy="843826"/>
          </a:xfrm>
          <a:prstGeom prst="ellipse">
            <a:avLst/>
          </a:prstGeom>
          <a:solidFill>
            <a:schemeClr val="bg1"/>
          </a:solidFill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20" name="Grafik 53">
            <a:extLst>
              <a:ext uri="{FF2B5EF4-FFF2-40B4-BE49-F238E27FC236}">
                <a16:creationId xmlns:a16="http://schemas.microsoft.com/office/drawing/2014/main" id="{EAFEF4A1-AED3-C2A0-FEC8-F7C8C329AAB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59640" y="3477945"/>
            <a:ext cx="528642" cy="528642"/>
          </a:xfrm>
          <a:prstGeom prst="rect">
            <a:avLst/>
          </a:prstGeom>
        </p:spPr>
      </p:pic>
      <p:pic>
        <p:nvPicPr>
          <p:cNvPr id="21" name="Grafik 54">
            <a:extLst>
              <a:ext uri="{FF2B5EF4-FFF2-40B4-BE49-F238E27FC236}">
                <a16:creationId xmlns:a16="http://schemas.microsoft.com/office/drawing/2014/main" id="{07C421B0-0AC7-38F8-5CD8-9A814AEA7D4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9961" y="3477945"/>
            <a:ext cx="528642" cy="528642"/>
          </a:xfrm>
          <a:prstGeom prst="rect">
            <a:avLst/>
          </a:prstGeom>
        </p:spPr>
      </p:pic>
      <p:pic>
        <p:nvPicPr>
          <p:cNvPr id="22" name="Grafik 55">
            <a:extLst>
              <a:ext uri="{FF2B5EF4-FFF2-40B4-BE49-F238E27FC236}">
                <a16:creationId xmlns:a16="http://schemas.microsoft.com/office/drawing/2014/main" id="{F75DC8D6-FFEA-2731-C57D-824BE41C0D5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93060" y="3477945"/>
            <a:ext cx="528642" cy="528642"/>
          </a:xfrm>
          <a:prstGeom prst="rect">
            <a:avLst/>
          </a:prstGeom>
        </p:spPr>
      </p:pic>
      <p:pic>
        <p:nvPicPr>
          <p:cNvPr id="23" name="Grafik 8">
            <a:extLst>
              <a:ext uri="{FF2B5EF4-FFF2-40B4-BE49-F238E27FC236}">
                <a16:creationId xmlns:a16="http://schemas.microsoft.com/office/drawing/2014/main" id="{95656867-4FBE-1AF7-BB78-310B49685EE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93423" y="3520993"/>
            <a:ext cx="442546" cy="44254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B83194A-8A92-4182-2251-734ECE89BEB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2904339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0lvLB70eAFDnl3mF5xAGk0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lvLB70eAFDnl3mF5xAGk0DRGF0YQAWAAAAAlBlcnNvbmFsSWQAAQAAAAAAAk5hbWUACwAAAFBlcnNvbmFsSWQAEFZlcnNpb24AAAAAAAlMYXN0V3JpdGUAUe5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70251267"/>
  <p:tag name="EMPOWERCHARTSPROPERTIES_A_LENGTH" val="24576"/>
  <p:tag name="RUNTIME_ID" val="a5a10b8d-1e12-4f07-b18e-0042a0261ea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ekfK0RLLJCo51SyCHs7/s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ekfK0RLLJCo51SyCHs7/sDRGF0YQAWAAAAAlBlcnNvbmFsSWQAAQAAAAAAAk5hbWUACwAAAFBlcnNvbmFsSWQAEFZlcnNpb24AAAAAAAlMYXN0V3JpdGUAkf1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409449749"/>
  <p:tag name="EMPOWERCHARTSPROPERTIES_A_LENGTH" val="24576"/>
  <p:tag name="RUNTIME_ID" val="805d9e95-3f39-44a6-8925-a1558db359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nRy4vlbktGqTCI7tkic1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nRy4vlbktGqTCI7tkic1YDRGF0YQAWAAAAAlBlcnNvbmFsSWQAAQAAAAAAAk5hbWUACwAAAFBlcnNvbmFsSWQAEFZlcnNpb24AAAAAAAlMYXN0V3JpdGUAswVz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430261961"/>
  <p:tag name="EMPOWERCHARTSPROPERTIES_A_LENGTH" val="24576"/>
  <p:tag name="RUNTIME_ID" val="b49bf327-64d3-4c82-bf06-c464c9b044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yALuWegdYZDtBdDRvKiiuc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ALuWegdYZDtBdDRvKiiucDRGF0YQAWAAAAAlBlcnNvbmFsSWQAAQAAAAAAAk5hbWUACwAAAFBlcnNvbmFsSWQAEFZlcnNpb24AAAAAAAlMYXN0V3JpdGUAK+V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46979935"/>
  <p:tag name="EMPOWERCHARTSPROPERTIES_A_LENGTH" val="24576"/>
  <p:tag name="RUNTIME_ID" val="37d3d88b-ad9c-4fd7-b9ae-0f2fa67272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Su4F1wvtNAhGCvYfcz5Bo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Su4F1wvtNAhGCvYfcz5BoDRGF0YQAWAAAAAlBlcnNvbmFsSWQAAQAAAAAAAk5hbWUACwAAAFBlcnNvbmFsSWQAEFZlcnNpb24AAAAAAAlMYXN0V3JpdGUAWeV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47453658"/>
  <p:tag name="EMPOWERCHARTSPROPERTIES_A_LENGTH" val="24576"/>
  <p:tag name="RUNTIME_ID" val="92970b0b-5e3d-47a1-8d85-f89ab8f1669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/ZrbdxyF7xAm5ZONzlXZMs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ZrbdxyF7xAm5ZONzlXZMsDRGF0YQAWAAAAAlBlcnNvbmFsSWQAAQAAAAAAAk5hbWUACwAAAFBlcnNvbmFsSWQAEFZlcnNpb24AAAAAAAlMYXN0V3JpdGUACe5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69777706"/>
  <p:tag name="EMPOWERCHARTSPROPERTIES_A_LENGTH" val="24576"/>
  <p:tag name="RUNTIME_ID" val="a2865694-0176-4226-817f-d0371c97fcd4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