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10.xml" ContentType="application/vnd.openxmlformats-officedocument.presentationml.slide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68" r:id="rId1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slide" Target="/ppt/slides/slide10.xml" Id="rId13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slide" Target="/ppt/slides/slide10.xml" Id="rId2" /><Relationship Type="http://schemas.openxmlformats.org/officeDocument/2006/relationships/notesMaster" Target="/ppt/notesMasters/notesMaster1.xml" Id="rId1" /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46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tags" Target="/ppt/tags/tag55.xml" Id="rId3" /><Relationship Type="http://schemas.openxmlformats.org/officeDocument/2006/relationships/image" Target="/ppt/media/image4.emf" Id="rId7" /><Relationship Type="http://schemas.openxmlformats.org/officeDocument/2006/relationships/tags" Target="/ppt/tags/tag54.xml" Id="rId2" /><Relationship Type="http://schemas.openxmlformats.org/officeDocument/2006/relationships/vmlDrawing" Target="/ppt/drawings/vmlDrawing14.vml" Id="rId1" /><Relationship Type="http://schemas.openxmlformats.org/officeDocument/2006/relationships/oleObject" Target="/ppt/embeddings/oleObject14.bin" Id="rId6" /><Relationship Type="http://schemas.openxmlformats.org/officeDocument/2006/relationships/notesSlide" Target="/ppt/notesSlides/notesSlide10.xml" Id="rId5" /><Relationship Type="http://schemas.openxmlformats.org/officeDocument/2006/relationships/slideLayout" Target="/ppt/slideLayouts/slideLayout5.xml" Id="rId4" 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12897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>
                <a:sym typeface="Futura"/>
              </a:rPr>
              <a:t>Schedule IV</a:t>
            </a:r>
            <a:endParaRPr lang="en-US"/>
          </a:p>
        </p:txBody>
      </p:sp>
      <p:cxnSp>
        <p:nvCxnSpPr>
          <p:cNvPr id="23" name="Gerader Verbinder 26">
            <a:extLst>
              <a:ext uri="{FF2B5EF4-FFF2-40B4-BE49-F238E27FC236}">
                <a16:creationId xmlns:a16="http://schemas.microsoft.com/office/drawing/2014/main" id="{6D37444C-8F69-2872-9138-C4152D575FBD}"/>
              </a:ext>
            </a:extLst>
          </p:cNvPr>
          <p:cNvCxnSpPr>
            <a:cxnSpLocks/>
          </p:cNvCxnSpPr>
          <p:nvPr/>
        </p:nvCxnSpPr>
        <p:spPr bwMode="gray">
          <a:xfrm>
            <a:off x="1043631" y="1557338"/>
            <a:ext cx="0" cy="4500562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</a:ln>
          <a:effectLst/>
        </p:spPr>
      </p:cxnSp>
      <p:sp>
        <p:nvSpPr>
          <p:cNvPr id="24" name="Ellipse 9">
            <a:extLst>
              <a:ext uri="{FF2B5EF4-FFF2-40B4-BE49-F238E27FC236}">
                <a16:creationId xmlns:a16="http://schemas.microsoft.com/office/drawing/2014/main" id="{4E77F8BC-9FC4-0588-CE77-0099ED8EFDEA}"/>
              </a:ext>
            </a:extLst>
          </p:cNvPr>
          <p:cNvSpPr>
            <a:spLocks/>
          </p:cNvSpPr>
          <p:nvPr/>
        </p:nvSpPr>
        <p:spPr bwMode="gray">
          <a:xfrm>
            <a:off x="967173" y="2111218"/>
            <a:ext cx="152915" cy="152915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rgbClr val="000000"/>
              </a:solidFill>
            </a:endParaRPr>
          </a:p>
        </p:txBody>
      </p:sp>
      <p:sp>
        <p:nvSpPr>
          <p:cNvPr id="25" name="Ellipse 10">
            <a:extLst>
              <a:ext uri="{FF2B5EF4-FFF2-40B4-BE49-F238E27FC236}">
                <a16:creationId xmlns:a16="http://schemas.microsoft.com/office/drawing/2014/main" id="{C501E6B0-757E-3699-96BB-34E45B15E2E7}"/>
              </a:ext>
            </a:extLst>
          </p:cNvPr>
          <p:cNvSpPr>
            <a:spLocks/>
          </p:cNvSpPr>
          <p:nvPr/>
        </p:nvSpPr>
        <p:spPr bwMode="gray">
          <a:xfrm>
            <a:off x="967173" y="3399355"/>
            <a:ext cx="152915" cy="152915"/>
          </a:xfrm>
          <a:prstGeom prst="ellipse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26" name="Ellipse 11">
            <a:extLst>
              <a:ext uri="{FF2B5EF4-FFF2-40B4-BE49-F238E27FC236}">
                <a16:creationId xmlns:a16="http://schemas.microsoft.com/office/drawing/2014/main" id="{F706DB05-A13A-89C3-8858-5A9C708AC107}"/>
              </a:ext>
            </a:extLst>
          </p:cNvPr>
          <p:cNvSpPr>
            <a:spLocks/>
          </p:cNvSpPr>
          <p:nvPr/>
        </p:nvSpPr>
        <p:spPr bwMode="gray">
          <a:xfrm>
            <a:off x="967173" y="4687491"/>
            <a:ext cx="152915" cy="152915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rgbClr val="000000"/>
              </a:solidFill>
            </a:endParaRPr>
          </a:p>
        </p:txBody>
      </p:sp>
      <p:sp>
        <p:nvSpPr>
          <p:cNvPr id="27" name="Textplatzhalter 8">
            <a:extLst>
              <a:ext uri="{FF2B5EF4-FFF2-40B4-BE49-F238E27FC236}">
                <a16:creationId xmlns:a16="http://schemas.microsoft.com/office/drawing/2014/main" id="{E7DD01F4-D49F-30BE-E5D6-070225508061}"/>
              </a:ext>
            </a:extLst>
          </p:cNvPr>
          <p:cNvSpPr txBox="1">
            <a:spLocks/>
          </p:cNvSpPr>
          <p:nvPr/>
        </p:nvSpPr>
        <p:spPr bwMode="gray">
          <a:xfrm>
            <a:off x="1606856" y="2028704"/>
            <a:ext cx="1184491" cy="317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10:00 am</a:t>
            </a:r>
          </a:p>
        </p:txBody>
      </p:sp>
      <p:sp>
        <p:nvSpPr>
          <p:cNvPr id="28" name="Textplatzhalter 80">
            <a:extLst>
              <a:ext uri="{FF2B5EF4-FFF2-40B4-BE49-F238E27FC236}">
                <a16:creationId xmlns:a16="http://schemas.microsoft.com/office/drawing/2014/main" id="{C7ED68E6-4447-7AB4-FFB6-1EE60DC65628}"/>
              </a:ext>
            </a:extLst>
          </p:cNvPr>
          <p:cNvSpPr txBox="1">
            <a:spLocks/>
          </p:cNvSpPr>
          <p:nvPr/>
        </p:nvSpPr>
        <p:spPr bwMode="gray">
          <a:xfrm>
            <a:off x="1606856" y="3316840"/>
            <a:ext cx="1184491" cy="317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2000" b="1">
                <a:solidFill>
                  <a:schemeClr val="accent1"/>
                </a:solidFill>
              </a:rPr>
              <a:t>11:00 am</a:t>
            </a:r>
          </a:p>
        </p:txBody>
      </p:sp>
      <p:sp>
        <p:nvSpPr>
          <p:cNvPr id="29" name="Textplatzhalter 81">
            <a:extLst>
              <a:ext uri="{FF2B5EF4-FFF2-40B4-BE49-F238E27FC236}">
                <a16:creationId xmlns:a16="http://schemas.microsoft.com/office/drawing/2014/main" id="{F32145E5-5104-DC60-720F-83D16B484128}"/>
              </a:ext>
            </a:extLst>
          </p:cNvPr>
          <p:cNvSpPr txBox="1">
            <a:spLocks/>
          </p:cNvSpPr>
          <p:nvPr/>
        </p:nvSpPr>
        <p:spPr bwMode="gray">
          <a:xfrm>
            <a:off x="1606856" y="4604976"/>
            <a:ext cx="1184491" cy="317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12:00 pm</a:t>
            </a:r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695D37F5-5D34-DB90-90F7-BFBB89FD193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205815" y="2028704"/>
            <a:ext cx="7701163" cy="92203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>
                    <a:lumMod val="100000"/>
                  </a:schemeClr>
                </a:solidFill>
              </a:rPr>
              <a:t>This is a sample text</a:t>
            </a:r>
          </a:p>
          <a:p>
            <a:pPr marL="228600" indent="-2286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consectetuer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aenean</a:t>
            </a:r>
            <a:r>
              <a:rPr lang="en-US" sz="1400"/>
              <a:t> </a:t>
            </a:r>
            <a:r>
              <a:rPr lang="en-US" sz="1400" err="1"/>
              <a:t>commodo</a:t>
            </a:r>
            <a:r>
              <a:rPr lang="en-US" sz="1400"/>
              <a:t> ligula </a:t>
            </a:r>
            <a:r>
              <a:rPr lang="en-US" sz="1400" err="1"/>
              <a:t>eget</a:t>
            </a:r>
            <a:r>
              <a:rPr lang="en-US" sz="1400"/>
              <a:t> dolor</a:t>
            </a:r>
          </a:p>
          <a:p>
            <a:pPr marL="228600" indent="-2286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/>
              <a:t>Aenean </a:t>
            </a:r>
            <a:r>
              <a:rPr lang="en-US" sz="1400" err="1"/>
              <a:t>massa</a:t>
            </a:r>
            <a:r>
              <a:rPr lang="en-US" sz="1400"/>
              <a:t> cum sociis </a:t>
            </a:r>
            <a:r>
              <a:rPr lang="en-US" sz="1400" err="1"/>
              <a:t>natoque</a:t>
            </a:r>
            <a:r>
              <a:rPr lang="en-US" sz="1400"/>
              <a:t> </a:t>
            </a:r>
            <a:r>
              <a:rPr lang="en-US" sz="1400" err="1"/>
              <a:t>penatibus</a:t>
            </a:r>
            <a:r>
              <a:rPr lang="en-US" sz="1400"/>
              <a:t> et </a:t>
            </a:r>
            <a:r>
              <a:rPr lang="en-US" sz="1400" err="1"/>
              <a:t>magnis</a:t>
            </a:r>
            <a:r>
              <a:rPr lang="en-US" sz="1400"/>
              <a:t> dis parturient </a:t>
            </a:r>
            <a:r>
              <a:rPr lang="en-US" sz="1400" err="1"/>
              <a:t>montes</a:t>
            </a:r>
            <a:r>
              <a:rPr lang="en-US" sz="1400"/>
              <a:t> </a:t>
            </a:r>
            <a:r>
              <a:rPr lang="en-US" sz="1400" err="1"/>
              <a:t>nascetur</a:t>
            </a:r>
            <a:endParaRPr lang="en-US" sz="1400"/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2E439834-6BBB-0418-0194-50C63F927CF7}"/>
              </a:ext>
            </a:extLst>
          </p:cNvPr>
          <p:cNvSpPr txBox="1">
            <a:spLocks/>
          </p:cNvSpPr>
          <p:nvPr/>
        </p:nvSpPr>
        <p:spPr bwMode="gray">
          <a:xfrm>
            <a:off x="3205815" y="3316840"/>
            <a:ext cx="7701163" cy="92203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accent1"/>
                </a:solidFill>
              </a:rPr>
              <a:t>This is a sample text</a:t>
            </a:r>
          </a:p>
          <a:p>
            <a:pPr marL="228600" indent="-2286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consectetuer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aenean</a:t>
            </a:r>
            <a:r>
              <a:rPr lang="en-US" sz="1400"/>
              <a:t> </a:t>
            </a:r>
            <a:r>
              <a:rPr lang="en-US" sz="1400" err="1"/>
              <a:t>commodo</a:t>
            </a:r>
            <a:r>
              <a:rPr lang="en-US" sz="1400"/>
              <a:t> ligula </a:t>
            </a:r>
            <a:r>
              <a:rPr lang="en-US" sz="1400" err="1"/>
              <a:t>eget</a:t>
            </a:r>
            <a:r>
              <a:rPr lang="en-US" sz="1400"/>
              <a:t> dolor</a:t>
            </a:r>
          </a:p>
          <a:p>
            <a:pPr marL="228600" indent="-2286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/>
              <a:t>Aenean </a:t>
            </a:r>
            <a:r>
              <a:rPr lang="en-US" sz="1400" err="1"/>
              <a:t>massa</a:t>
            </a:r>
            <a:r>
              <a:rPr lang="en-US" sz="1400"/>
              <a:t> cum sociis </a:t>
            </a:r>
            <a:r>
              <a:rPr lang="en-US" sz="1400" err="1"/>
              <a:t>natoque</a:t>
            </a:r>
            <a:r>
              <a:rPr lang="en-US" sz="1400"/>
              <a:t> </a:t>
            </a:r>
            <a:r>
              <a:rPr lang="en-US" sz="1400" err="1"/>
              <a:t>penatibus</a:t>
            </a:r>
            <a:r>
              <a:rPr lang="en-US" sz="1400"/>
              <a:t> et </a:t>
            </a:r>
            <a:r>
              <a:rPr lang="en-US" sz="1400" err="1"/>
              <a:t>magnis</a:t>
            </a:r>
            <a:r>
              <a:rPr lang="en-US" sz="1400"/>
              <a:t> dis parturient </a:t>
            </a:r>
            <a:r>
              <a:rPr lang="en-US" sz="1400" err="1"/>
              <a:t>montes</a:t>
            </a:r>
            <a:r>
              <a:rPr lang="en-US" sz="1400"/>
              <a:t> </a:t>
            </a:r>
            <a:r>
              <a:rPr lang="en-US" sz="1400" err="1"/>
              <a:t>nascetur</a:t>
            </a:r>
            <a:endParaRPr lang="en-US" sz="1400"/>
          </a:p>
        </p:txBody>
      </p:sp>
      <p:sp>
        <p:nvSpPr>
          <p:cNvPr id="32" name="Textplatzhalter 9">
            <a:extLst>
              <a:ext uri="{FF2B5EF4-FFF2-40B4-BE49-F238E27FC236}">
                <a16:creationId xmlns:a16="http://schemas.microsoft.com/office/drawing/2014/main" id="{71BF9D08-9C3C-7A9E-A196-4E7AC924AF81}"/>
              </a:ext>
            </a:extLst>
          </p:cNvPr>
          <p:cNvSpPr txBox="1">
            <a:spLocks/>
          </p:cNvSpPr>
          <p:nvPr/>
        </p:nvSpPr>
        <p:spPr bwMode="gray">
          <a:xfrm>
            <a:off x="3205815" y="4604976"/>
            <a:ext cx="7701163" cy="92203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>
                    <a:lumMod val="100000"/>
                  </a:schemeClr>
                </a:solidFill>
              </a:rPr>
              <a:t>This is a sample text</a:t>
            </a:r>
          </a:p>
          <a:p>
            <a:pPr marL="228600" indent="-2286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consectetuer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aenean</a:t>
            </a:r>
            <a:r>
              <a:rPr lang="en-US" sz="1400"/>
              <a:t> </a:t>
            </a:r>
            <a:r>
              <a:rPr lang="en-US" sz="1400" err="1"/>
              <a:t>commodo</a:t>
            </a:r>
            <a:r>
              <a:rPr lang="en-US" sz="1400"/>
              <a:t> ligula </a:t>
            </a:r>
            <a:r>
              <a:rPr lang="en-US" sz="1400" err="1"/>
              <a:t>eget</a:t>
            </a:r>
            <a:r>
              <a:rPr lang="en-US" sz="1400"/>
              <a:t> dolor</a:t>
            </a:r>
          </a:p>
          <a:p>
            <a:pPr marL="228600" indent="-2286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/>
              <a:t>Aenean </a:t>
            </a:r>
            <a:r>
              <a:rPr lang="en-US" sz="1400" err="1"/>
              <a:t>massa</a:t>
            </a:r>
            <a:r>
              <a:rPr lang="en-US" sz="1400"/>
              <a:t> cum sociis </a:t>
            </a:r>
            <a:r>
              <a:rPr lang="en-US" sz="1400" err="1"/>
              <a:t>natoque</a:t>
            </a:r>
            <a:r>
              <a:rPr lang="en-US" sz="1400"/>
              <a:t> </a:t>
            </a:r>
            <a:r>
              <a:rPr lang="en-US" sz="1400" err="1"/>
              <a:t>penatibus</a:t>
            </a:r>
            <a:r>
              <a:rPr lang="en-US" sz="1400"/>
              <a:t> et </a:t>
            </a:r>
            <a:r>
              <a:rPr lang="en-US" sz="1400" err="1"/>
              <a:t>magnis</a:t>
            </a:r>
            <a:r>
              <a:rPr lang="en-US" sz="1400"/>
              <a:t> dis parturient </a:t>
            </a:r>
            <a:r>
              <a:rPr lang="en-US" sz="1400" err="1"/>
              <a:t>montes</a:t>
            </a:r>
            <a:r>
              <a:rPr lang="en-US" sz="1400"/>
              <a:t> </a:t>
            </a:r>
            <a:r>
              <a:rPr lang="en-US" sz="1400" err="1"/>
              <a:t>nascetur</a:t>
            </a:r>
            <a:endParaRPr lang="en-US" sz="1400"/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BBD7C7B6-1BB9-4509-D9CA-1E801D96589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4386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timeline, timelines, schedules, agenda, agendas</a:t>
            </a:r>
          </a:p>
        </p:txBody>
      </p:sp>
    </p:spTree>
    <p:extLst>
      <p:ext uri="{BB962C8B-B14F-4D97-AF65-F5344CB8AC3E}">
        <p14:creationId xmlns:p14="http://schemas.microsoft.com/office/powerpoint/2010/main" val="34477802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EBAQEBAQEBAQEBAQEBAQEAAAAAAAAAAwAAAAMAAAAA/////wMAUAwAAAAAAAAAAAAAIAD///////////////8AAAD////////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FAP///////wQAAAACABAAC/KTupkax9lDpcNooineWcMFAAAAAAADAAAAAAADAAAAAQADAAAAAAD///////8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PKTupkax9lDpcNooineWcMDRGF0YQAWAAAAAlBlcnNvbmFsSWQAAQAAAAAAAk5hbWUACwAAAFBlcnNvbmFsSWQAEFZlcnNpb24AAAAAAAlMYXN0V3JpdGUAS7J5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62804274708"/>
  <p:tag name="EMPOWERCHARTSPROPERTIES_A_LENGTH" val="24576"/>
  <p:tag name="RUNTIME_ID" val="28943cc6-c3b9-4ea7-9124-82f257aebcd8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