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svg" ContentType="image/svg+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tags/tag4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slides/slide103.xml" ContentType="application/vnd.openxmlformats-officedocument.presentationml.slide+xml"/>
  <Override PartName="/ppt/tags/tag344.xml" ContentType="application/vnd.openxmlformats-officedocument.presentationml.tags+xml"/>
  <Override PartName="/ppt/notesSlides/notesSlide103.xml" ContentType="application/vnd.openxmlformats-officedocument.presentationml.notesSlide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34" r:id="rId106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slide" Target="/ppt/slides/slide103.xml" Id="rId10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07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03.xml.rels>&#65279;<?xml version="1.0" encoding="utf-8"?><Relationships xmlns="http://schemas.openxmlformats.org/package/2006/relationships"><Relationship Type="http://schemas.openxmlformats.org/officeDocument/2006/relationships/slide" Target="/ppt/slides/slide103.xml" Id="rId2" /><Relationship Type="http://schemas.openxmlformats.org/officeDocument/2006/relationships/notesMaster" Target="/ppt/notesMasters/notesMaster1.xml" Id="rId1" /></Relationship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69244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03.xml.rels>&#65279;<?xml version="1.0" encoding="utf-8"?><Relationships xmlns="http://schemas.openxmlformats.org/package/2006/relationships"><Relationship Type="http://schemas.openxmlformats.org/officeDocument/2006/relationships/image" Target="/ppt/media/image104.svg" Id="rId8" /><Relationship Type="http://schemas.openxmlformats.org/officeDocument/2006/relationships/image" Target="/ppt/media/image109.png" Id="rId13" /><Relationship Type="http://schemas.openxmlformats.org/officeDocument/2006/relationships/image" Target="/ppt/media/image114.svg" Id="rId18" /><Relationship Type="http://schemas.openxmlformats.org/officeDocument/2006/relationships/slideLayout" Target="/ppt/slideLayouts/slideLayout5.xml" Id="rId3" /><Relationship Type="http://schemas.openxmlformats.org/officeDocument/2006/relationships/image" Target="/ppt/media/image117.png" Id="rId21" /><Relationship Type="http://schemas.openxmlformats.org/officeDocument/2006/relationships/image" Target="/ppt/media/image103.png" Id="rId7" /><Relationship Type="http://schemas.openxmlformats.org/officeDocument/2006/relationships/image" Target="/ppt/media/image108.svg" Id="rId12" /><Relationship Type="http://schemas.openxmlformats.org/officeDocument/2006/relationships/image" Target="/ppt/media/image113.png" Id="rId17" /><Relationship Type="http://schemas.openxmlformats.org/officeDocument/2006/relationships/tags" Target="/ppt/tags/tag344.xml" Id="rId2" /><Relationship Type="http://schemas.openxmlformats.org/officeDocument/2006/relationships/image" Target="/ppt/media/image112.svg" Id="rId16" /><Relationship Type="http://schemas.openxmlformats.org/officeDocument/2006/relationships/image" Target="/ppt/media/image116.svg" Id="rId20" /><Relationship Type="http://schemas.openxmlformats.org/officeDocument/2006/relationships/vmlDrawing" Target="/ppt/drawings/vmlDrawing107.vml" Id="rId1" /><Relationship Type="http://schemas.openxmlformats.org/officeDocument/2006/relationships/image" Target="/ppt/media/image4.emf" Id="rId6" /><Relationship Type="http://schemas.openxmlformats.org/officeDocument/2006/relationships/image" Target="/ppt/media/image107.png" Id="rId11" /><Relationship Type="http://schemas.openxmlformats.org/officeDocument/2006/relationships/image" Target="/ppt/media/image120.svg" Id="rId24" /><Relationship Type="http://schemas.openxmlformats.org/officeDocument/2006/relationships/oleObject" Target="/ppt/embeddings/oleObject107.bin" Id="rId5" /><Relationship Type="http://schemas.openxmlformats.org/officeDocument/2006/relationships/image" Target="/ppt/media/image111.png" Id="rId15" /><Relationship Type="http://schemas.openxmlformats.org/officeDocument/2006/relationships/image" Target="/ppt/media/image119.png" Id="rId23" /><Relationship Type="http://schemas.openxmlformats.org/officeDocument/2006/relationships/image" Target="/ppt/media/image106.svg" Id="rId10" /><Relationship Type="http://schemas.openxmlformats.org/officeDocument/2006/relationships/image" Target="/ppt/media/image115.png" Id="rId19" /><Relationship Type="http://schemas.openxmlformats.org/officeDocument/2006/relationships/notesSlide" Target="/ppt/notesSlides/notesSlide103.xml" Id="rId4" /><Relationship Type="http://schemas.openxmlformats.org/officeDocument/2006/relationships/image" Target="/ppt/media/image105.png" Id="rId9" /><Relationship Type="http://schemas.openxmlformats.org/officeDocument/2006/relationships/image" Target="/ppt/media/image110.svg" Id="rId14" /><Relationship Type="http://schemas.openxmlformats.org/officeDocument/2006/relationships/image" Target="/ppt/media/image118.svg" Id="rId22" /></Relationships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07098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7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95493"/>
          </a:xfrm>
        </p:spPr>
        <p:txBody>
          <a:bodyPr vert="horz"/>
          <a:lstStyle/>
          <a:p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</a:rPr>
              <a:t>Business model</a:t>
            </a:r>
            <a:endParaRPr lang="en-US"/>
          </a:p>
        </p:txBody>
      </p:sp>
      <p:sp>
        <p:nvSpPr>
          <p:cNvPr id="2" name="Rechteck 5">
            <a:extLst>
              <a:ext uri="{FF2B5EF4-FFF2-40B4-BE49-F238E27FC236}">
                <a16:creationId xmlns:a16="http://schemas.microsoft.com/office/drawing/2014/main" id="{D38B1938-D093-B62A-DDE9-BFE0655E540E}"/>
              </a:ext>
            </a:extLst>
          </p:cNvPr>
          <p:cNvSpPr>
            <a:spLocks/>
          </p:cNvSpPr>
          <p:nvPr/>
        </p:nvSpPr>
        <p:spPr>
          <a:xfrm>
            <a:off x="407988" y="1557338"/>
            <a:ext cx="2282508" cy="3000373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600">
                <a:solidFill>
                  <a:schemeClr val="tx2"/>
                </a:solidFill>
                <a:sym typeface="Futura"/>
              </a:rPr>
              <a:t>Key partners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sym typeface="Futura"/>
              </a:rPr>
              <a:t>Lorem ipsum dolor </a:t>
            </a:r>
            <a:br>
              <a:rPr lang="en-US" sz="1200">
                <a:solidFill>
                  <a:srgbClr val="000000"/>
                </a:solidFill>
                <a:sym typeface="Futura"/>
              </a:rPr>
            </a:br>
            <a:r>
              <a:rPr lang="en-US" sz="1200">
                <a:solidFill>
                  <a:srgbClr val="000000"/>
                </a:solidFill>
                <a:sym typeface="Futura"/>
              </a:rPr>
              <a:t>sit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amet</a:t>
            </a:r>
            <a:endParaRPr lang="en-US" sz="1200">
              <a:solidFill>
                <a:srgbClr val="000000"/>
              </a:solidFill>
              <a:sym typeface="Futura"/>
            </a:endParaRPr>
          </a:p>
        </p:txBody>
      </p:sp>
      <p:sp>
        <p:nvSpPr>
          <p:cNvPr id="3" name="Rechteck 6">
            <a:extLst>
              <a:ext uri="{FF2B5EF4-FFF2-40B4-BE49-F238E27FC236}">
                <a16:creationId xmlns:a16="http://schemas.microsoft.com/office/drawing/2014/main" id="{DEE1FED9-328E-2DCB-DE6E-D4ADEA1ED1E6}"/>
              </a:ext>
            </a:extLst>
          </p:cNvPr>
          <p:cNvSpPr>
            <a:spLocks/>
          </p:cNvSpPr>
          <p:nvPr/>
        </p:nvSpPr>
        <p:spPr>
          <a:xfrm>
            <a:off x="2690496" y="1557338"/>
            <a:ext cx="2282508" cy="1500188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600">
                <a:solidFill>
                  <a:schemeClr val="tx2"/>
                </a:solidFill>
                <a:sym typeface="Futura"/>
              </a:rPr>
              <a:t>Key activities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sym typeface="Futura"/>
              </a:rPr>
              <a:t>Lorem ipsum dolor </a:t>
            </a:r>
            <a:br>
              <a:rPr lang="en-US" sz="1200">
                <a:solidFill>
                  <a:srgbClr val="000000"/>
                </a:solidFill>
                <a:sym typeface="Futura"/>
              </a:rPr>
            </a:br>
            <a:r>
              <a:rPr lang="en-US" sz="1200">
                <a:solidFill>
                  <a:srgbClr val="000000"/>
                </a:solidFill>
                <a:sym typeface="Futura"/>
              </a:rPr>
              <a:t>sit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amet</a:t>
            </a:r>
            <a:endParaRPr lang="en-US" sz="1200">
              <a:solidFill>
                <a:srgbClr val="000000"/>
              </a:solidFill>
              <a:sym typeface="Futura"/>
            </a:endParaRPr>
          </a:p>
        </p:txBody>
      </p:sp>
      <p:sp>
        <p:nvSpPr>
          <p:cNvPr id="4" name="Rechteck 7">
            <a:extLst>
              <a:ext uri="{FF2B5EF4-FFF2-40B4-BE49-F238E27FC236}">
                <a16:creationId xmlns:a16="http://schemas.microsoft.com/office/drawing/2014/main" id="{E3B36AD2-223A-7C0D-AFD2-730D66294F05}"/>
              </a:ext>
            </a:extLst>
          </p:cNvPr>
          <p:cNvSpPr>
            <a:spLocks/>
          </p:cNvSpPr>
          <p:nvPr/>
        </p:nvSpPr>
        <p:spPr>
          <a:xfrm>
            <a:off x="7255510" y="1557338"/>
            <a:ext cx="2282508" cy="1500188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600">
                <a:solidFill>
                  <a:schemeClr val="tx2"/>
                </a:solidFill>
                <a:sym typeface="Futura"/>
              </a:rPr>
              <a:t>Customer </a:t>
            </a:r>
            <a:br>
              <a:rPr lang="en-US" sz="1600">
                <a:solidFill>
                  <a:schemeClr val="tx2"/>
                </a:solidFill>
                <a:sym typeface="Futura"/>
              </a:rPr>
            </a:br>
            <a:r>
              <a:rPr lang="en-US" sz="1600">
                <a:solidFill>
                  <a:schemeClr val="tx2"/>
                </a:solidFill>
                <a:sym typeface="Futura"/>
              </a:rPr>
              <a:t>relationships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sym typeface="Futura"/>
              </a:rPr>
              <a:t>Lorem ipsum dolor </a:t>
            </a:r>
            <a:br>
              <a:rPr lang="en-US" sz="1200">
                <a:solidFill>
                  <a:srgbClr val="000000"/>
                </a:solidFill>
                <a:sym typeface="Futura"/>
              </a:rPr>
            </a:br>
            <a:r>
              <a:rPr lang="en-US" sz="1200">
                <a:solidFill>
                  <a:srgbClr val="000000"/>
                </a:solidFill>
                <a:sym typeface="Futura"/>
              </a:rPr>
              <a:t>sit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amet</a:t>
            </a:r>
            <a:endParaRPr lang="en-US" sz="1200">
              <a:solidFill>
                <a:srgbClr val="000000"/>
              </a:solidFill>
              <a:sym typeface="Futura"/>
            </a:endParaRPr>
          </a:p>
        </p:txBody>
      </p:sp>
      <p:sp>
        <p:nvSpPr>
          <p:cNvPr id="6" name="Rechteck 8">
            <a:extLst>
              <a:ext uri="{FF2B5EF4-FFF2-40B4-BE49-F238E27FC236}">
                <a16:creationId xmlns:a16="http://schemas.microsoft.com/office/drawing/2014/main" id="{FCDEA2EA-BE61-C369-4F4D-5A6674F7C2F9}"/>
              </a:ext>
            </a:extLst>
          </p:cNvPr>
          <p:cNvSpPr>
            <a:spLocks/>
          </p:cNvSpPr>
          <p:nvPr/>
        </p:nvSpPr>
        <p:spPr>
          <a:xfrm>
            <a:off x="9538017" y="1557338"/>
            <a:ext cx="2282508" cy="3000373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600">
                <a:solidFill>
                  <a:schemeClr val="tx2"/>
                </a:solidFill>
                <a:sym typeface="Futura"/>
              </a:rPr>
              <a:t>Customer </a:t>
            </a:r>
            <a:br>
              <a:rPr lang="en-US" sz="1600">
                <a:solidFill>
                  <a:schemeClr val="tx2"/>
                </a:solidFill>
                <a:sym typeface="Futura"/>
              </a:rPr>
            </a:br>
            <a:r>
              <a:rPr lang="en-US" sz="1600">
                <a:solidFill>
                  <a:schemeClr val="tx2"/>
                </a:solidFill>
                <a:sym typeface="Futura"/>
              </a:rPr>
              <a:t>segments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sym typeface="Futura"/>
              </a:rPr>
              <a:t>Lorem ipsum dolor </a:t>
            </a:r>
            <a:br>
              <a:rPr lang="en-US" sz="1200">
                <a:solidFill>
                  <a:srgbClr val="000000"/>
                </a:solidFill>
                <a:sym typeface="Futura"/>
              </a:rPr>
            </a:br>
            <a:r>
              <a:rPr lang="en-US" sz="1200">
                <a:solidFill>
                  <a:srgbClr val="000000"/>
                </a:solidFill>
                <a:sym typeface="Futura"/>
              </a:rPr>
              <a:t>sit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amet</a:t>
            </a:r>
            <a:endParaRPr lang="en-US" sz="1200">
              <a:solidFill>
                <a:srgbClr val="000000"/>
              </a:solidFill>
              <a:sym typeface="Futura"/>
            </a:endParaRPr>
          </a:p>
        </p:txBody>
      </p:sp>
      <p:sp>
        <p:nvSpPr>
          <p:cNvPr id="7" name="Rechteck 12">
            <a:extLst>
              <a:ext uri="{FF2B5EF4-FFF2-40B4-BE49-F238E27FC236}">
                <a16:creationId xmlns:a16="http://schemas.microsoft.com/office/drawing/2014/main" id="{307D6F7E-2CA6-B713-2D3D-AEBB9BFB2FA9}"/>
              </a:ext>
            </a:extLst>
          </p:cNvPr>
          <p:cNvSpPr>
            <a:spLocks/>
          </p:cNvSpPr>
          <p:nvPr/>
        </p:nvSpPr>
        <p:spPr>
          <a:xfrm>
            <a:off x="2690496" y="3057526"/>
            <a:ext cx="2282508" cy="1500188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600">
                <a:solidFill>
                  <a:schemeClr val="tx2"/>
                </a:solidFill>
                <a:sym typeface="Futura"/>
              </a:rPr>
              <a:t>Key resources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sym typeface="Futura"/>
              </a:rPr>
              <a:t>Lorem ipsum dolor </a:t>
            </a:r>
            <a:br>
              <a:rPr lang="en-US" sz="1200">
                <a:solidFill>
                  <a:srgbClr val="000000"/>
                </a:solidFill>
                <a:sym typeface="Futura"/>
              </a:rPr>
            </a:br>
            <a:r>
              <a:rPr lang="en-US" sz="1200">
                <a:solidFill>
                  <a:srgbClr val="000000"/>
                </a:solidFill>
                <a:sym typeface="Futura"/>
              </a:rPr>
              <a:t>sit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amet</a:t>
            </a:r>
            <a:endParaRPr lang="en-US" sz="1200">
              <a:solidFill>
                <a:srgbClr val="000000"/>
              </a:solidFill>
              <a:sym typeface="Futura"/>
            </a:endParaRPr>
          </a:p>
        </p:txBody>
      </p:sp>
      <p:sp>
        <p:nvSpPr>
          <p:cNvPr id="9" name="Rechteck 13">
            <a:extLst>
              <a:ext uri="{FF2B5EF4-FFF2-40B4-BE49-F238E27FC236}">
                <a16:creationId xmlns:a16="http://schemas.microsoft.com/office/drawing/2014/main" id="{42F89A91-FBB2-AFF6-069D-628807F0BDE8}"/>
              </a:ext>
            </a:extLst>
          </p:cNvPr>
          <p:cNvSpPr>
            <a:spLocks/>
          </p:cNvSpPr>
          <p:nvPr/>
        </p:nvSpPr>
        <p:spPr>
          <a:xfrm>
            <a:off x="7255510" y="3057526"/>
            <a:ext cx="2282508" cy="1500188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600">
                <a:solidFill>
                  <a:schemeClr val="tx2"/>
                </a:solidFill>
                <a:sym typeface="Futura"/>
              </a:rPr>
              <a:t>Channels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sym typeface="Futura"/>
              </a:rPr>
              <a:t>Lorem ipsum dolor </a:t>
            </a:r>
            <a:br>
              <a:rPr lang="en-US" sz="1200">
                <a:solidFill>
                  <a:srgbClr val="000000"/>
                </a:solidFill>
                <a:sym typeface="Futura"/>
              </a:rPr>
            </a:br>
            <a:r>
              <a:rPr lang="en-US" sz="1200">
                <a:solidFill>
                  <a:srgbClr val="000000"/>
                </a:solidFill>
                <a:sym typeface="Futura"/>
              </a:rPr>
              <a:t>sit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amet</a:t>
            </a:r>
            <a:endParaRPr lang="en-US" sz="1200">
              <a:solidFill>
                <a:srgbClr val="000000"/>
              </a:solidFill>
              <a:sym typeface="Futura"/>
            </a:endParaRPr>
          </a:p>
        </p:txBody>
      </p:sp>
      <p:sp>
        <p:nvSpPr>
          <p:cNvPr id="11" name="Rechteck 16">
            <a:extLst>
              <a:ext uri="{FF2B5EF4-FFF2-40B4-BE49-F238E27FC236}">
                <a16:creationId xmlns:a16="http://schemas.microsoft.com/office/drawing/2014/main" id="{DA865827-DBEA-4F70-0877-98A88BDFD015}"/>
              </a:ext>
            </a:extLst>
          </p:cNvPr>
          <p:cNvSpPr>
            <a:spLocks/>
          </p:cNvSpPr>
          <p:nvPr/>
        </p:nvSpPr>
        <p:spPr>
          <a:xfrm>
            <a:off x="407988" y="4557712"/>
            <a:ext cx="5706268" cy="1500188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600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amet</a:t>
            </a:r>
            <a:endParaRPr lang="en-US" sz="1200">
              <a:solidFill>
                <a:srgbClr val="000000"/>
              </a:solidFill>
              <a:sym typeface="Futura"/>
            </a:endParaRPr>
          </a:p>
        </p:txBody>
      </p:sp>
      <p:sp>
        <p:nvSpPr>
          <p:cNvPr id="12" name="Rechteck 19">
            <a:extLst>
              <a:ext uri="{FF2B5EF4-FFF2-40B4-BE49-F238E27FC236}">
                <a16:creationId xmlns:a16="http://schemas.microsoft.com/office/drawing/2014/main" id="{5998DF2B-AC41-D6F7-3AB6-ECA9CEE9D88F}"/>
              </a:ext>
            </a:extLst>
          </p:cNvPr>
          <p:cNvSpPr>
            <a:spLocks/>
          </p:cNvSpPr>
          <p:nvPr/>
        </p:nvSpPr>
        <p:spPr>
          <a:xfrm>
            <a:off x="6114256" y="4557712"/>
            <a:ext cx="5706268" cy="1500188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600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amet</a:t>
            </a:r>
            <a:endParaRPr lang="en-US" sz="1200">
              <a:solidFill>
                <a:srgbClr val="000000"/>
              </a:solidFill>
              <a:sym typeface="Futura"/>
            </a:endParaRPr>
          </a:p>
        </p:txBody>
      </p:sp>
      <p:sp>
        <p:nvSpPr>
          <p:cNvPr id="13" name="Rechteck 21">
            <a:extLst>
              <a:ext uri="{FF2B5EF4-FFF2-40B4-BE49-F238E27FC236}">
                <a16:creationId xmlns:a16="http://schemas.microsoft.com/office/drawing/2014/main" id="{A50210CD-1451-47D5-9EF8-FFDB025C247B}"/>
              </a:ext>
            </a:extLst>
          </p:cNvPr>
          <p:cNvSpPr>
            <a:spLocks/>
          </p:cNvSpPr>
          <p:nvPr/>
        </p:nvSpPr>
        <p:spPr>
          <a:xfrm>
            <a:off x="4973003" y="1557338"/>
            <a:ext cx="2282508" cy="3000373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600">
                <a:solidFill>
                  <a:schemeClr val="tx2"/>
                </a:solidFill>
                <a:sym typeface="Futura"/>
              </a:rPr>
              <a:t>Value </a:t>
            </a:r>
            <a:br>
              <a:rPr lang="en-US" sz="1600">
                <a:solidFill>
                  <a:schemeClr val="tx2"/>
                </a:solidFill>
                <a:sym typeface="Futura"/>
              </a:rPr>
            </a:br>
            <a:r>
              <a:rPr lang="en-US" sz="1600">
                <a:solidFill>
                  <a:schemeClr val="tx2"/>
                </a:solidFill>
                <a:sym typeface="Futura"/>
              </a:rPr>
              <a:t>propositions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sym typeface="Futura"/>
              </a:rPr>
              <a:t>Lorem ipsum dolor </a:t>
            </a:r>
            <a:br>
              <a:rPr lang="en-US" sz="1200">
                <a:solidFill>
                  <a:srgbClr val="000000"/>
                </a:solidFill>
                <a:sym typeface="Futura"/>
              </a:rPr>
            </a:br>
            <a:r>
              <a:rPr lang="en-US" sz="1200">
                <a:solidFill>
                  <a:srgbClr val="000000"/>
                </a:solidFill>
                <a:sym typeface="Futura"/>
              </a:rPr>
              <a:t>sit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amet</a:t>
            </a:r>
            <a:endParaRPr lang="en-US" sz="1200">
              <a:solidFill>
                <a:srgbClr val="000000"/>
              </a:solidFill>
              <a:sym typeface="Futura"/>
            </a:endParaRPr>
          </a:p>
        </p:txBody>
      </p:sp>
      <p:pic>
        <p:nvPicPr>
          <p:cNvPr id="14" name="Grafik 25">
            <a:extLst>
              <a:ext uri="{FF2B5EF4-FFF2-40B4-BE49-F238E27FC236}">
                <a16:creationId xmlns:a16="http://schemas.microsoft.com/office/drawing/2014/main" id="{F1B02A7F-B578-15D4-EAC7-51560C185A4C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14713" y="3130995"/>
            <a:ext cx="431693" cy="445121"/>
          </a:xfrm>
          <a:prstGeom prst="rect">
            <a:avLst/>
          </a:prstGeom>
        </p:spPr>
      </p:pic>
      <p:pic>
        <p:nvPicPr>
          <p:cNvPr id="15" name="Grafik 27">
            <a:extLst>
              <a:ext uri="{FF2B5EF4-FFF2-40B4-BE49-F238E27FC236}">
                <a16:creationId xmlns:a16="http://schemas.microsoft.com/office/drawing/2014/main" id="{96C9006F-7495-A0BD-52FC-341123F85700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297220" y="1630807"/>
            <a:ext cx="431693" cy="445121"/>
          </a:xfrm>
          <a:prstGeom prst="rect">
            <a:avLst/>
          </a:prstGeom>
        </p:spPr>
      </p:pic>
      <p:pic>
        <p:nvPicPr>
          <p:cNvPr id="16" name="Grafik 29">
            <a:extLst>
              <a:ext uri="{FF2B5EF4-FFF2-40B4-BE49-F238E27FC236}">
                <a16:creationId xmlns:a16="http://schemas.microsoft.com/office/drawing/2014/main" id="{A3DF3293-9CA5-7580-7CFC-B39F94F8719D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14713" y="1630807"/>
            <a:ext cx="431693" cy="445121"/>
          </a:xfrm>
          <a:prstGeom prst="rect">
            <a:avLst/>
          </a:prstGeom>
        </p:spPr>
      </p:pic>
      <p:pic>
        <p:nvPicPr>
          <p:cNvPr id="17" name="Grafik 31">
            <a:extLst>
              <a:ext uri="{FF2B5EF4-FFF2-40B4-BE49-F238E27FC236}">
                <a16:creationId xmlns:a16="http://schemas.microsoft.com/office/drawing/2014/main" id="{E97D6C40-55AC-B709-480E-E056A374045B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32206" y="1630807"/>
            <a:ext cx="431693" cy="445121"/>
          </a:xfrm>
          <a:prstGeom prst="rect">
            <a:avLst/>
          </a:prstGeom>
        </p:spPr>
      </p:pic>
      <p:pic>
        <p:nvPicPr>
          <p:cNvPr id="18" name="Grafik 33">
            <a:extLst>
              <a:ext uri="{FF2B5EF4-FFF2-40B4-BE49-F238E27FC236}">
                <a16:creationId xmlns:a16="http://schemas.microsoft.com/office/drawing/2014/main" id="{E4836364-D625-2604-EC27-187D76E01431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449699" y="3130995"/>
            <a:ext cx="431693" cy="445121"/>
          </a:xfrm>
          <a:prstGeom prst="rect">
            <a:avLst/>
          </a:prstGeom>
        </p:spPr>
      </p:pic>
      <p:pic>
        <p:nvPicPr>
          <p:cNvPr id="19" name="Grafik 35">
            <a:extLst>
              <a:ext uri="{FF2B5EF4-FFF2-40B4-BE49-F238E27FC236}">
                <a16:creationId xmlns:a16="http://schemas.microsoft.com/office/drawing/2014/main" id="{113B2079-D1A3-5150-A5E8-E577134A1199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449699" y="1630807"/>
            <a:ext cx="431693" cy="445121"/>
          </a:xfrm>
          <a:prstGeom prst="rect">
            <a:avLst/>
          </a:prstGeom>
        </p:spPr>
      </p:pic>
      <p:pic>
        <p:nvPicPr>
          <p:cNvPr id="20" name="Grafik 37">
            <a:extLst>
              <a:ext uri="{FF2B5EF4-FFF2-40B4-BE49-F238E27FC236}">
                <a16:creationId xmlns:a16="http://schemas.microsoft.com/office/drawing/2014/main" id="{2B9420C7-C46E-30A4-CDAD-9802A52A07EE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167191" y="1630807"/>
            <a:ext cx="431693" cy="445121"/>
          </a:xfrm>
          <a:prstGeom prst="rect">
            <a:avLst/>
          </a:prstGeom>
        </p:spPr>
      </p:pic>
      <p:pic>
        <p:nvPicPr>
          <p:cNvPr id="21" name="Grafik 39">
            <a:extLst>
              <a:ext uri="{FF2B5EF4-FFF2-40B4-BE49-F238E27FC236}">
                <a16:creationId xmlns:a16="http://schemas.microsoft.com/office/drawing/2014/main" id="{F973244F-EF22-5DDB-B5B5-AD86465798A6}"/>
              </a:ext>
            </a:extLst>
          </p:cNvPr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297219" y="4631182"/>
            <a:ext cx="431693" cy="445121"/>
          </a:xfrm>
          <a:prstGeom prst="rect">
            <a:avLst/>
          </a:prstGeom>
        </p:spPr>
      </p:pic>
      <p:pic>
        <p:nvPicPr>
          <p:cNvPr id="22" name="Grafik 41">
            <a:extLst>
              <a:ext uri="{FF2B5EF4-FFF2-40B4-BE49-F238E27FC236}">
                <a16:creationId xmlns:a16="http://schemas.microsoft.com/office/drawing/2014/main" id="{B7E5DF20-6883-C87E-D48B-DA7776396061}"/>
              </a:ext>
            </a:extLst>
          </p:cNvPr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590951" y="4631182"/>
            <a:ext cx="431693" cy="445121"/>
          </a:xfrm>
          <a:prstGeom prst="rect">
            <a:avLst/>
          </a:prstGeom>
        </p:spPr>
      </p:pic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ADBDE918-5158-3CE5-E6B4-300D7F76AAEA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043555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models</a:t>
            </a:r>
          </a:p>
        </p:txBody>
      </p:sp>
    </p:spTree>
    <p:extLst>
      <p:ext uri="{BB962C8B-B14F-4D97-AF65-F5344CB8AC3E}">
        <p14:creationId xmlns:p14="http://schemas.microsoft.com/office/powerpoint/2010/main" val="1176491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