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0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8.xml" ContentType="application/vnd.openxmlformats-officedocument.presentationml.tags+xml"/>
  <Override PartName="/ppt/notesSlides/notesSlide10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4" r:id="rId10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06.xml" Id="rId10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6.xml.rels>&#65279;<?xml version="1.0" encoding="utf-8"?><Relationships xmlns="http://schemas.openxmlformats.org/package/2006/relationships"><Relationship Type="http://schemas.openxmlformats.org/officeDocument/2006/relationships/slide" Target="/ppt/slides/slide106.xml" Id="rId2" /><Relationship Type="http://schemas.openxmlformats.org/officeDocument/2006/relationships/notesMaster" Target="/ppt/notesMasters/notesMaster1.xml" Id="rId1" /></Relationship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880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6.xml.rels>&#65279;<?xml version="1.0" encoding="utf-8"?><Relationships xmlns="http://schemas.openxmlformats.org/package/2006/relationships"><Relationship Type="http://schemas.openxmlformats.org/officeDocument/2006/relationships/image" Target="/ppt/media/image130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29.png" Id="rId7" /><Relationship Type="http://schemas.openxmlformats.org/officeDocument/2006/relationships/tags" Target="/ppt/tags/tag348.xml" Id="rId2" /><Relationship Type="http://schemas.openxmlformats.org/officeDocument/2006/relationships/vmlDrawing" Target="/ppt/drawings/vmlDrawing11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0.bin" Id="rId5" /><Relationship Type="http://schemas.openxmlformats.org/officeDocument/2006/relationships/image" Target="/ppt/media/image132.svg" Id="rId10" /><Relationship Type="http://schemas.openxmlformats.org/officeDocument/2006/relationships/notesSlide" Target="/ppt/notesSlides/notesSlide106.xml" Id="rId4" /><Relationship Type="http://schemas.openxmlformats.org/officeDocument/2006/relationships/image" Target="/ppt/media/image131.png" Id="rId9" /></Relationships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17648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Pros and cons III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DCE4029-A1FC-C44E-2EE5-BCDAE553B3F4}"/>
              </a:ext>
            </a:extLst>
          </p:cNvPr>
          <p:cNvSpPr txBox="1">
            <a:spLocks/>
          </p:cNvSpPr>
          <p:nvPr/>
        </p:nvSpPr>
        <p:spPr bwMode="gray">
          <a:xfrm>
            <a:off x="1576038" y="1684019"/>
            <a:ext cx="4178212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/>
              <a:t>Pros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tx2"/>
                </a:solidFill>
              </a:rPr>
              <a:t>Insert your desired text here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BA249FDA-E052-C961-C350-2051AA4246C2}"/>
              </a:ext>
            </a:extLst>
          </p:cNvPr>
          <p:cNvSpPr txBox="1">
            <a:spLocks/>
          </p:cNvSpPr>
          <p:nvPr/>
        </p:nvSpPr>
        <p:spPr bwMode="gray">
          <a:xfrm>
            <a:off x="7545239" y="1685577"/>
            <a:ext cx="4178212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/>
              <a:t>Cons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tx2"/>
                </a:solidFill>
              </a:rPr>
              <a:t>Insert your desired text here</a:t>
            </a:r>
          </a:p>
        </p:txBody>
      </p:sp>
      <p:cxnSp>
        <p:nvCxnSpPr>
          <p:cNvPr id="13" name="Gerader Verbinder 26">
            <a:extLst>
              <a:ext uri="{FF2B5EF4-FFF2-40B4-BE49-F238E27FC236}">
                <a16:creationId xmlns:a16="http://schemas.microsoft.com/office/drawing/2014/main" id="{016ECDB6-B68B-E5C9-3677-6F50127ED734}"/>
              </a:ext>
            </a:extLst>
          </p:cNvPr>
          <p:cNvCxnSpPr>
            <a:cxnSpLocks/>
          </p:cNvCxnSpPr>
          <p:nvPr/>
        </p:nvCxnSpPr>
        <p:spPr>
          <a:xfrm>
            <a:off x="830075" y="2304462"/>
            <a:ext cx="0" cy="370365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7">
            <a:extLst>
              <a:ext uri="{FF2B5EF4-FFF2-40B4-BE49-F238E27FC236}">
                <a16:creationId xmlns:a16="http://schemas.microsoft.com/office/drawing/2014/main" id="{1C017E4B-979D-E506-10CA-B856FF1362E6}"/>
              </a:ext>
            </a:extLst>
          </p:cNvPr>
          <p:cNvCxnSpPr>
            <a:cxnSpLocks/>
          </p:cNvCxnSpPr>
          <p:nvPr/>
        </p:nvCxnSpPr>
        <p:spPr>
          <a:xfrm>
            <a:off x="6799275" y="2304462"/>
            <a:ext cx="0" cy="370365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32">
            <a:extLst>
              <a:ext uri="{FF2B5EF4-FFF2-40B4-BE49-F238E27FC236}">
                <a16:creationId xmlns:a16="http://schemas.microsoft.com/office/drawing/2014/main" id="{F51D0272-BF08-0773-A850-0C42093CD904}"/>
              </a:ext>
            </a:extLst>
          </p:cNvPr>
          <p:cNvCxnSpPr>
            <a:cxnSpLocks/>
          </p:cNvCxnSpPr>
          <p:nvPr/>
        </p:nvCxnSpPr>
        <p:spPr>
          <a:xfrm>
            <a:off x="6799275" y="2775417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37">
            <a:extLst>
              <a:ext uri="{FF2B5EF4-FFF2-40B4-BE49-F238E27FC236}">
                <a16:creationId xmlns:a16="http://schemas.microsoft.com/office/drawing/2014/main" id="{34DAE3E2-1EAC-2F5A-3BC3-8568512D6644}"/>
              </a:ext>
            </a:extLst>
          </p:cNvPr>
          <p:cNvCxnSpPr>
            <a:cxnSpLocks/>
          </p:cNvCxnSpPr>
          <p:nvPr/>
        </p:nvCxnSpPr>
        <p:spPr>
          <a:xfrm>
            <a:off x="827103" y="3904496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38">
            <a:extLst>
              <a:ext uri="{FF2B5EF4-FFF2-40B4-BE49-F238E27FC236}">
                <a16:creationId xmlns:a16="http://schemas.microsoft.com/office/drawing/2014/main" id="{5C4FE2EC-87F8-9FB3-7F23-299202FCEAA9}"/>
              </a:ext>
            </a:extLst>
          </p:cNvPr>
          <p:cNvCxnSpPr>
            <a:cxnSpLocks/>
          </p:cNvCxnSpPr>
          <p:nvPr/>
        </p:nvCxnSpPr>
        <p:spPr>
          <a:xfrm>
            <a:off x="6799275" y="3904496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43">
            <a:extLst>
              <a:ext uri="{FF2B5EF4-FFF2-40B4-BE49-F238E27FC236}">
                <a16:creationId xmlns:a16="http://schemas.microsoft.com/office/drawing/2014/main" id="{F5A42E5C-92FF-C8BE-4460-830B5D9DF5BA}"/>
              </a:ext>
            </a:extLst>
          </p:cNvPr>
          <p:cNvCxnSpPr>
            <a:cxnSpLocks/>
          </p:cNvCxnSpPr>
          <p:nvPr/>
        </p:nvCxnSpPr>
        <p:spPr>
          <a:xfrm>
            <a:off x="827103" y="5033575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4">
            <a:extLst>
              <a:ext uri="{FF2B5EF4-FFF2-40B4-BE49-F238E27FC236}">
                <a16:creationId xmlns:a16="http://schemas.microsoft.com/office/drawing/2014/main" id="{7EA28D57-6B7B-DE8C-BC3F-06BEDF6D1063}"/>
              </a:ext>
            </a:extLst>
          </p:cNvPr>
          <p:cNvCxnSpPr>
            <a:cxnSpLocks/>
          </p:cNvCxnSpPr>
          <p:nvPr/>
        </p:nvCxnSpPr>
        <p:spPr>
          <a:xfrm>
            <a:off x="6799275" y="5033575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48">
            <a:extLst>
              <a:ext uri="{FF2B5EF4-FFF2-40B4-BE49-F238E27FC236}">
                <a16:creationId xmlns:a16="http://schemas.microsoft.com/office/drawing/2014/main" id="{6FD3AEAD-70EE-C05C-A8B9-3EEAD8FE668C}"/>
              </a:ext>
            </a:extLst>
          </p:cNvPr>
          <p:cNvCxnSpPr>
            <a:cxnSpLocks/>
          </p:cNvCxnSpPr>
          <p:nvPr/>
        </p:nvCxnSpPr>
        <p:spPr>
          <a:xfrm flipH="1">
            <a:off x="827103" y="2775417"/>
            <a:ext cx="503160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256FD57B-0B56-4A3D-56FE-EFAA07B6BCC6}"/>
              </a:ext>
            </a:extLst>
          </p:cNvPr>
          <p:cNvSpPr txBox="1">
            <a:spLocks/>
          </p:cNvSpPr>
          <p:nvPr/>
        </p:nvSpPr>
        <p:spPr>
          <a:xfrm>
            <a:off x="1576035" y="2666983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438FBC9-7BF8-4701-1628-5C09474BABD3}"/>
              </a:ext>
            </a:extLst>
          </p:cNvPr>
          <p:cNvSpPr txBox="1">
            <a:spLocks/>
          </p:cNvSpPr>
          <p:nvPr/>
        </p:nvSpPr>
        <p:spPr>
          <a:xfrm>
            <a:off x="1576035" y="3802412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49457C9-CD9C-B89C-BE0C-FF5718B32F50}"/>
              </a:ext>
            </a:extLst>
          </p:cNvPr>
          <p:cNvSpPr txBox="1">
            <a:spLocks/>
          </p:cNvSpPr>
          <p:nvPr/>
        </p:nvSpPr>
        <p:spPr>
          <a:xfrm>
            <a:off x="1576035" y="4925140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A28653FE-108A-134B-9778-C47BEEFBD3BB}"/>
              </a:ext>
            </a:extLst>
          </p:cNvPr>
          <p:cNvSpPr txBox="1">
            <a:spLocks/>
          </p:cNvSpPr>
          <p:nvPr/>
        </p:nvSpPr>
        <p:spPr>
          <a:xfrm>
            <a:off x="7546720" y="2666983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E1E2BFE5-7B60-875F-718B-EAEE79D350DA}"/>
              </a:ext>
            </a:extLst>
          </p:cNvPr>
          <p:cNvSpPr txBox="1">
            <a:spLocks/>
          </p:cNvSpPr>
          <p:nvPr/>
        </p:nvSpPr>
        <p:spPr>
          <a:xfrm>
            <a:off x="7546720" y="3802412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CEC03B36-643B-179D-1AC5-84FE999B6A65}"/>
              </a:ext>
            </a:extLst>
          </p:cNvPr>
          <p:cNvSpPr txBox="1">
            <a:spLocks/>
          </p:cNvSpPr>
          <p:nvPr/>
        </p:nvSpPr>
        <p:spPr>
          <a:xfrm>
            <a:off x="7546720" y="4925140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  <a:p>
            <a:pPr>
              <a:spcBef>
                <a:spcPts val="600"/>
              </a:spcBef>
            </a:pPr>
            <a:r>
              <a:rPr lang="en-US" sz="1400"/>
              <a:t>Sample text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CC09AC-6BB1-594B-15B4-A69270662B22}"/>
              </a:ext>
            </a:extLst>
          </p:cNvPr>
          <p:cNvGrpSpPr>
            <a:grpSpLocks/>
          </p:cNvGrpSpPr>
          <p:nvPr/>
        </p:nvGrpSpPr>
        <p:grpSpPr>
          <a:xfrm>
            <a:off x="407988" y="1557338"/>
            <a:ext cx="838229" cy="838136"/>
            <a:chOff x="4195097" y="1427018"/>
            <a:chExt cx="838229" cy="838136"/>
          </a:xfrm>
        </p:grpSpPr>
        <p:sp>
          <p:nvSpPr>
            <p:cNvPr id="30" name="Ellipse 9">
              <a:extLst>
                <a:ext uri="{FF2B5EF4-FFF2-40B4-BE49-F238E27FC236}">
                  <a16:creationId xmlns:a16="http://schemas.microsoft.com/office/drawing/2014/main" id="{7422C7F2-7432-0254-564A-DA140C1D7792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5097" y="1427018"/>
              <a:ext cx="838229" cy="838136"/>
            </a:xfrm>
            <a:prstGeom prst="ellipse">
              <a:avLst/>
            </a:prstGeom>
            <a:solidFill>
              <a:srgbClr val="FFFFFF"/>
            </a:solidFill>
            <a:ln w="6350" cap="rnd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Grafik 48">
              <a:extLst>
                <a:ext uri="{FF2B5EF4-FFF2-40B4-BE49-F238E27FC236}">
                  <a16:creationId xmlns:a16="http://schemas.microsoft.com/office/drawing/2014/main" id="{28941D59-292C-8C22-489F-766F0D59C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361729" y="1593603"/>
              <a:ext cx="504964" cy="5049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38DE5-E254-39C0-09DD-CF39BACA6055}"/>
              </a:ext>
            </a:extLst>
          </p:cNvPr>
          <p:cNvGrpSpPr>
            <a:grpSpLocks/>
          </p:cNvGrpSpPr>
          <p:nvPr/>
        </p:nvGrpSpPr>
        <p:grpSpPr>
          <a:xfrm>
            <a:off x="6380160" y="1557338"/>
            <a:ext cx="838229" cy="838136"/>
            <a:chOff x="4195097" y="1427018"/>
            <a:chExt cx="838229" cy="838136"/>
          </a:xfrm>
        </p:grpSpPr>
        <p:sp>
          <p:nvSpPr>
            <p:cNvPr id="34" name="Ellipse 9">
              <a:extLst>
                <a:ext uri="{FF2B5EF4-FFF2-40B4-BE49-F238E27FC236}">
                  <a16:creationId xmlns:a16="http://schemas.microsoft.com/office/drawing/2014/main" id="{2E24D51B-B6B6-4A01-086C-69DE8A3AAFF0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5097" y="1427018"/>
              <a:ext cx="838229" cy="838136"/>
            </a:xfrm>
            <a:prstGeom prst="ellipse">
              <a:avLst/>
            </a:prstGeom>
            <a:solidFill>
              <a:srgbClr val="FFFFFF"/>
            </a:solidFill>
            <a:ln w="6350" cap="rnd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Grafik 48">
              <a:extLst>
                <a:ext uri="{FF2B5EF4-FFF2-40B4-BE49-F238E27FC236}">
                  <a16:creationId xmlns:a16="http://schemas.microsoft.com/office/drawing/2014/main" id="{843CCB22-E563-5A4E-B593-EFBF4F25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61729" y="1593603"/>
              <a:ext cx="504964" cy="504964"/>
            </a:xfrm>
            <a:prstGeom prst="rect">
              <a:avLst/>
            </a:prstGeom>
          </p:spPr>
        </p:pic>
      </p:grp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79F078AC-386F-14A4-2C05-E8F18634105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3161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pro, con</a:t>
            </a:r>
            <a:r>
              <a:rPr lang="en-US" sz="1000">
                <a:solidFill>
                  <a:schemeClr val="tx2"/>
                </a:solidFill>
              </a:rPr>
              <a:t>, circle, circles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08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