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08.xml" ContentType="application/vnd.openxmlformats-officedocument.presentationml.slide+xml"/>
  <Override PartName="/ppt/tags/tag366.xml" ContentType="application/vnd.openxmlformats-officedocument.presentationml.tags+xml"/>
  <Override PartName="/ppt/tags/tag371.xml" ContentType="application/vnd.openxmlformats-officedocument.presentationml.tags+xml"/>
  <Override PartName="/ppt/tags/tag361.xml" ContentType="application/vnd.openxmlformats-officedocument.presentationml.tags+xml"/>
  <Override PartName="/ppt/tags/tag365.xml" ContentType="application/vnd.openxmlformats-officedocument.presentationml.tags+xml"/>
  <Override PartName="/ppt/tags/tag370.xml" ContentType="application/vnd.openxmlformats-officedocument.presentationml.tags+xml"/>
  <Override PartName="/ppt/tags/tag360.xml" ContentType="application/vnd.openxmlformats-officedocument.presentationml.tags+xml"/>
  <Override PartName="/ppt/tags/tag364.xml" ContentType="application/vnd.openxmlformats-officedocument.presentationml.tags+xml"/>
  <Override PartName="/ppt/tags/tag369.xml" ContentType="application/vnd.openxmlformats-officedocument.presentationml.tags+xml"/>
  <Override PartName="/ppt/tags/tag363.xml" ContentType="application/vnd.openxmlformats-officedocument.presentationml.tags+xml"/>
  <Override PartName="/ppt/notesSlides/notesSlide10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368.xml" ContentType="application/vnd.openxmlformats-officedocument.presentationml.tags+xml"/>
  <Override PartName="/ppt/tags/tag362.xml" ContentType="application/vnd.openxmlformats-officedocument.presentationml.tags+xml"/>
  <Override PartName="/ppt/tags/tag367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8" r:id="rId11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08.xml" Id="rId11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2.vml.rels>&#65279;<?xml version="1.0" encoding="utf-8"?><Relationships xmlns="http://schemas.openxmlformats.org/package/2006/relationships"><Relationship Type="http://schemas.openxmlformats.org/officeDocument/2006/relationships/image" Target="/ppt/media/image13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50294" y="9378036"/>
            <a:ext cx="2945862" cy="493097"/>
          </a:xfrm>
          <a:prstGeom prst="rect">
            <a:avLst/>
          </a:prstGeom>
          <a:ln/>
        </p:spPr>
        <p:txBody>
          <a:bodyPr lIns="88230" tIns="44115" rIns="88230" bIns="44115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915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09538" y="739775"/>
            <a:ext cx="6578600" cy="3702050"/>
          </a:xfrm>
          <a:ln/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Kopfzeilenplatzhalter 1"/>
          <p:cNvSpPr>
            <a:spLocks noGrp="1"/>
          </p:cNvSpPr>
          <p:nvPr>
            <p:ph type="hdr" sz="quarter" idx="10"/>
          </p:nvPr>
        </p:nvSpPr>
        <p:spPr>
          <a:xfrm>
            <a:off x="0" y="2"/>
            <a:ext cx="2945862" cy="493097"/>
          </a:xfrm>
          <a:prstGeom prst="rect">
            <a:avLst/>
          </a:prstGeom>
        </p:spPr>
        <p:txBody>
          <a:bodyPr lIns="88230" tIns="44115" rIns="88230" bIns="44115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06178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tags" Target="/ppt/tags/tag366.xml" Id="rId8" /><Relationship Type="http://schemas.openxmlformats.org/officeDocument/2006/relationships/tags" Target="/ppt/tags/tag371.xml" Id="rId13" /><Relationship Type="http://schemas.openxmlformats.org/officeDocument/2006/relationships/image" Target="/ppt/media/image135.png" Id="rId18" /><Relationship Type="http://schemas.openxmlformats.org/officeDocument/2006/relationships/tags" Target="/ppt/tags/tag361.xml" Id="rId3" /><Relationship Type="http://schemas.openxmlformats.org/officeDocument/2006/relationships/tags" Target="/ppt/tags/tag365.xml" Id="rId7" /><Relationship Type="http://schemas.openxmlformats.org/officeDocument/2006/relationships/tags" Target="/ppt/tags/tag370.xml" Id="rId12" /><Relationship Type="http://schemas.openxmlformats.org/officeDocument/2006/relationships/image" Target="/ppt/media/image134.emf" Id="rId17" /><Relationship Type="http://schemas.openxmlformats.org/officeDocument/2006/relationships/tags" Target="/ppt/tags/tag360.xml" Id="rId2" /><Relationship Type="http://schemas.openxmlformats.org/officeDocument/2006/relationships/oleObject" Target="/ppt/embeddings/oleObject112.bin" Id="rId16" /><Relationship Type="http://schemas.openxmlformats.org/officeDocument/2006/relationships/vmlDrawing" Target="/ppt/drawings/vmlDrawing112.vml" Id="rId1" /><Relationship Type="http://schemas.openxmlformats.org/officeDocument/2006/relationships/tags" Target="/ppt/tags/tag364.xml" Id="rId6" /><Relationship Type="http://schemas.openxmlformats.org/officeDocument/2006/relationships/tags" Target="/ppt/tags/tag369.xml" Id="rId11" /><Relationship Type="http://schemas.openxmlformats.org/officeDocument/2006/relationships/tags" Target="/ppt/tags/tag363.xml" Id="rId5" /><Relationship Type="http://schemas.openxmlformats.org/officeDocument/2006/relationships/notesSlide" Target="/ppt/notesSlides/notesSlide108.xml" Id="rId15" /><Relationship Type="http://schemas.openxmlformats.org/officeDocument/2006/relationships/tags" Target="/ppt/tags/tag368.xml" Id="rId10" /><Relationship Type="http://schemas.openxmlformats.org/officeDocument/2006/relationships/tags" Target="/ppt/tags/tag362.xml" Id="rId4" /><Relationship Type="http://schemas.openxmlformats.org/officeDocument/2006/relationships/tags" Target="/ppt/tags/tag367.xml" Id="rId9" /><Relationship Type="http://schemas.openxmlformats.org/officeDocument/2006/relationships/slideLayout" Target="/ppt/slideLayouts/slideLayout5.xml" Id="rId14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2888067"/>
              </p:ext>
            </p:extLst>
          </p:nvPr>
        </p:nvGraphicFramePr>
        <p:xfrm>
          <a:off x="1144722" y="1590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think-cell 幻灯片" r:id="rId16" imgW="360" imgH="360" progId="TCLayout.ActiveDocument.1">
                  <p:embed/>
                </p:oleObj>
              </mc:Choice>
              <mc:Fallback>
                <p:oleObj name="think-cell 幻灯片" r:id="rId16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722" y="1590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74FD0D81-3BC6-4110-93B1-A0110808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Buildup</a:t>
            </a:r>
          </a:p>
        </p:txBody>
      </p:sp>
      <p:sp>
        <p:nvSpPr>
          <p:cNvPr id="72" name="Textfeld 71"/>
          <p:cNvSpPr txBox="1">
            <a:spLocks/>
          </p:cNvSpPr>
          <p:nvPr/>
        </p:nvSpPr>
        <p:spPr bwMode="gray">
          <a:xfrm>
            <a:off x="10372169" y="2464729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73" name="Textfeld 72"/>
          <p:cNvSpPr txBox="1">
            <a:spLocks/>
          </p:cNvSpPr>
          <p:nvPr/>
        </p:nvSpPr>
        <p:spPr bwMode="gray">
          <a:xfrm>
            <a:off x="10372169" y="3372120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74" name="Textfeld 73"/>
          <p:cNvSpPr txBox="1">
            <a:spLocks/>
          </p:cNvSpPr>
          <p:nvPr/>
        </p:nvSpPr>
        <p:spPr bwMode="gray">
          <a:xfrm>
            <a:off x="10372169" y="4279511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75" name="Textfeld 74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0372169" y="5186901"/>
            <a:ext cx="1448356" cy="870999"/>
          </a:xfrm>
          <a:prstGeom prst="rect">
            <a:avLst/>
          </a:prstGeom>
          <a:solidFill>
            <a:schemeClr val="bg2"/>
          </a:solidFill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79" name="Textfeld 78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56042" y="5186901"/>
            <a:ext cx="1448356" cy="870999"/>
          </a:xfrm>
          <a:prstGeom prst="rect">
            <a:avLst/>
          </a:prstGeom>
          <a:solidFill>
            <a:schemeClr val="bg2"/>
          </a:solidFill>
          <a:ln w="6350">
            <a:solidFill>
              <a:schemeClr val="accent5"/>
            </a:solidFill>
          </a:ln>
          <a:effectLst/>
        </p:spPr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sp>
        <p:nvSpPr>
          <p:cNvPr id="82" name="Textfeld 81"/>
          <p:cNvSpPr txBox="1">
            <a:spLocks/>
          </p:cNvSpPr>
          <p:nvPr/>
        </p:nvSpPr>
        <p:spPr bwMode="gray">
          <a:xfrm>
            <a:off x="10372169" y="1557437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cxnSp>
        <p:nvCxnSpPr>
          <p:cNvPr id="83" name="Gerade Verbindung 82"/>
          <p:cNvCxnSpPr>
            <a:cxnSpLocks/>
          </p:cNvCxnSpPr>
          <p:nvPr/>
        </p:nvCxnSpPr>
        <p:spPr bwMode="gray">
          <a:xfrm flipH="1">
            <a:off x="407988" y="5186901"/>
            <a:ext cx="3767378" cy="0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cxnSpLocks/>
          </p:cNvCxnSpPr>
          <p:nvPr/>
        </p:nvCxnSpPr>
        <p:spPr bwMode="gray">
          <a:xfrm flipH="1">
            <a:off x="407989" y="4279511"/>
            <a:ext cx="5296409" cy="0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cxnSpLocks/>
          </p:cNvCxnSpPr>
          <p:nvPr/>
        </p:nvCxnSpPr>
        <p:spPr bwMode="gray">
          <a:xfrm flipH="1">
            <a:off x="407988" y="3372120"/>
            <a:ext cx="6825442" cy="0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cxnSpLocks/>
          </p:cNvCxnSpPr>
          <p:nvPr/>
        </p:nvCxnSpPr>
        <p:spPr bwMode="gray">
          <a:xfrm flipH="1">
            <a:off x="407988" y="2464729"/>
            <a:ext cx="8354474" cy="0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cxnSpLocks/>
          </p:cNvCxnSpPr>
          <p:nvPr/>
        </p:nvCxnSpPr>
        <p:spPr bwMode="gray">
          <a:xfrm flipH="1">
            <a:off x="407988" y="1557338"/>
            <a:ext cx="9883506" cy="0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>
            <a:spLocks/>
          </p:cNvSpPr>
          <p:nvPr/>
        </p:nvSpPr>
        <p:spPr bwMode="gray">
          <a:xfrm>
            <a:off x="8843138" y="2464729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sp>
        <p:nvSpPr>
          <p:cNvPr id="147" name="Textfeld 146"/>
          <p:cNvSpPr txBox="1">
            <a:spLocks/>
          </p:cNvSpPr>
          <p:nvPr/>
        </p:nvSpPr>
        <p:spPr bwMode="gray">
          <a:xfrm>
            <a:off x="7314601" y="3372241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sp>
        <p:nvSpPr>
          <p:cNvPr id="155" name="Textfeld 154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5785074" y="4279632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sp>
        <p:nvSpPr>
          <p:cNvPr id="166" name="Textfeld 165"/>
          <p:cNvSpPr txBox="1">
            <a:spLocks/>
          </p:cNvSpPr>
          <p:nvPr/>
        </p:nvSpPr>
        <p:spPr bwMode="gray">
          <a:xfrm>
            <a:off x="8843138" y="3372120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68" name="Textfeld 167"/>
          <p:cNvSpPr txBox="1">
            <a:spLocks/>
          </p:cNvSpPr>
          <p:nvPr/>
        </p:nvSpPr>
        <p:spPr bwMode="gray">
          <a:xfrm>
            <a:off x="8843138" y="4279511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69" name="Textfeld 168"/>
          <p:cNvSpPr txBox="1">
            <a:spLocks/>
          </p:cNvSpPr>
          <p:nvPr/>
        </p:nvSpPr>
        <p:spPr bwMode="gray">
          <a:xfrm>
            <a:off x="7314106" y="4279511"/>
            <a:ext cx="1448356" cy="834707"/>
          </a:xfrm>
          <a:prstGeom prst="rect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70" name="Textfeld 169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8843138" y="5186901"/>
            <a:ext cx="1448356" cy="870999"/>
          </a:xfrm>
          <a:prstGeom prst="rect">
            <a:avLst/>
          </a:prstGeom>
          <a:solidFill>
            <a:schemeClr val="bg2"/>
          </a:solidFill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71" name="Textfeld 170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7314106" y="5186901"/>
            <a:ext cx="1448356" cy="870999"/>
          </a:xfrm>
          <a:prstGeom prst="rect">
            <a:avLst/>
          </a:prstGeom>
          <a:solidFill>
            <a:schemeClr val="bg2"/>
          </a:solidFill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84" name="Textfeld 183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5785074" y="5186901"/>
            <a:ext cx="1448356" cy="870999"/>
          </a:xfrm>
          <a:prstGeom prst="rect">
            <a:avLst/>
          </a:prstGeom>
          <a:solidFill>
            <a:schemeClr val="bg2"/>
          </a:solidFill>
          <a:ln w="6350">
            <a:solidFill>
              <a:schemeClr val="accent5"/>
            </a:solidFill>
          </a:ln>
          <a:effectLst/>
        </p:spPr>
        <p:txBody>
          <a:bodyPr vert="horz" wrap="square" lIns="90000" tIns="46800" rIns="90000" bIns="468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100000"/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88" name="Textplatzhalter 2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407988" y="1629903"/>
            <a:ext cx="8771529" cy="195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65000"/>
              <a:buFontTx/>
              <a:buBlip>
                <a:blip r:embed="rId18"/>
              </a:buBlip>
              <a:defRPr sz="1600" kern="1200">
                <a:solidFill>
                  <a:schemeClr val="tx1"/>
                </a:solidFill>
                <a:latin typeface="+mn-lt"/>
                <a:ea typeface="Segoe UI Symbol"/>
                <a:cs typeface="Lucida Sans Unicode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999999"/>
              </a:buClr>
              <a:buNone/>
              <a:defRPr/>
            </a:pPr>
            <a:r>
              <a:rPr lang="en-US" sz="1400"/>
              <a:t>Text</a:t>
            </a:r>
          </a:p>
        </p:txBody>
      </p:sp>
      <p:sp>
        <p:nvSpPr>
          <p:cNvPr id="189" name="Textplatzhalter 2"/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407988" y="2546342"/>
            <a:ext cx="7242497" cy="195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65000"/>
              <a:buFontTx/>
              <a:buBlip>
                <a:blip r:embed="rId18"/>
              </a:buBlip>
              <a:defRPr sz="1600" kern="1200">
                <a:solidFill>
                  <a:schemeClr val="tx1"/>
                </a:solidFill>
                <a:latin typeface="+mn-lt"/>
                <a:ea typeface="Segoe UI Symbol"/>
                <a:cs typeface="Lucida Sans Unicode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999999"/>
              </a:buClr>
              <a:buNone/>
              <a:defRPr/>
            </a:pPr>
            <a:r>
              <a:rPr lang="en-US" sz="1400"/>
              <a:t>Text</a:t>
            </a:r>
          </a:p>
        </p:txBody>
      </p:sp>
      <p:sp>
        <p:nvSpPr>
          <p:cNvPr id="190" name="Textplatzhalter 2"/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407988" y="3462781"/>
            <a:ext cx="5713666" cy="195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65000"/>
              <a:buFontTx/>
              <a:buBlip>
                <a:blip r:embed="rId18"/>
              </a:buBlip>
              <a:defRPr sz="1600" kern="1200">
                <a:solidFill>
                  <a:schemeClr val="tx1"/>
                </a:solidFill>
                <a:latin typeface="+mn-lt"/>
                <a:ea typeface="Segoe UI Symbol"/>
                <a:cs typeface="Lucida Sans Unicode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999999"/>
              </a:buClr>
              <a:buNone/>
              <a:defRPr/>
            </a:pPr>
            <a:r>
              <a:rPr lang="en-US" sz="1400"/>
              <a:t>Text</a:t>
            </a:r>
          </a:p>
        </p:txBody>
      </p:sp>
      <p:sp>
        <p:nvSpPr>
          <p:cNvPr id="191" name="Textplatzhalter 2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407989" y="4379219"/>
            <a:ext cx="4184636" cy="195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65000"/>
              <a:buFontTx/>
              <a:buBlip>
                <a:blip r:embed="rId18"/>
              </a:buBlip>
              <a:defRPr sz="1600" kern="1200">
                <a:solidFill>
                  <a:schemeClr val="tx1"/>
                </a:solidFill>
                <a:latin typeface="+mn-lt"/>
                <a:ea typeface="Segoe UI Symbol"/>
                <a:cs typeface="Lucida Sans Unicode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999999"/>
              </a:buClr>
              <a:buNone/>
              <a:defRPr/>
            </a:pPr>
            <a:r>
              <a:rPr lang="en-US" sz="1400"/>
              <a:t>Text</a:t>
            </a:r>
          </a:p>
        </p:txBody>
      </p:sp>
      <p:sp>
        <p:nvSpPr>
          <p:cNvPr id="192" name="Textplatzhalter 2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407989" y="5295658"/>
            <a:ext cx="2655591" cy="195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65000"/>
              <a:buFontTx/>
              <a:buBlip>
                <a:blip r:embed="rId18"/>
              </a:buBlip>
              <a:defRPr sz="1600" kern="1200">
                <a:solidFill>
                  <a:schemeClr val="tx1"/>
                </a:solidFill>
                <a:latin typeface="+mn-lt"/>
                <a:ea typeface="Segoe UI Symbol"/>
                <a:cs typeface="Lucida Sans Unicode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82A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999999"/>
              </a:buClr>
              <a:buNone/>
              <a:defRPr/>
            </a:pPr>
            <a:r>
              <a:rPr lang="en-US" sz="1400"/>
              <a:t>Text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22D25FDA-6C2A-94A6-9B82-4BFC3142D35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8629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buildups, build, up, process, processes </a:t>
            </a:r>
          </a:p>
        </p:txBody>
      </p:sp>
    </p:spTree>
    <p:extLst>
      <p:ext uri="{BB962C8B-B14F-4D97-AF65-F5344CB8AC3E}">
        <p14:creationId xmlns:p14="http://schemas.microsoft.com/office/powerpoint/2010/main" val="986202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I_IGNORE1" val="CICheckShapeColors@1p337s7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CI_IGNORE1" val="CICheckShapeColors@1p337s7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I_IGNORE1" val="CICheckShapeColors@1p337s17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I_IGNORE1" val="CICheckShapeColors@1p337s17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I_IGNORE1" val="CICheckShapeColors@1p337s18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14.17323;14.17323;28.34646;28.34645;42.51968;42.51968;56.69291;56.69291;70.86614;70.86614;85.03937;70.86614;85.03937;70.86614;85.03937;70.86614;85.03937;"/>
  <p:tag name="VCT-BULLETVISIBILITY" val="G*********"/>
  <p:tag name="VCTCREATESHAPEHANDLED" val="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14.17323;14.17323;28.34646;28.34645;42.51968;42.51968;56.69291;56.69291;70.86614;70.86614;85.03937;70.86614;85.03937;70.86614;85.03937;70.86614;85.03937;"/>
  <p:tag name="VCT-BULLETVISIBILITY" val="G*********"/>
  <p:tag name="VCTCREATESHAPEHANDLED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14.17323;14.17323;28.34646;28.34645;42.51968;42.51968;56.69291;56.69291;70.86614;70.86614;85.03937;70.86614;85.03937;70.86614;85.03937;70.86614;85.03937;"/>
  <p:tag name="VCT-BULLETVISIBILITY" val="G*********"/>
  <p:tag name="VCTCREATESHAPEHANDLED" val="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14.17323;14.17323;28.34646;28.34645;42.51968;42.51968;56.69291;56.69291;70.86614;70.86614;85.03937;70.86614;85.03937;70.86614;85.03937;70.86614;85.03937;"/>
  <p:tag name="VCT-BULLETVISIBILITY" val="G*********"/>
  <p:tag name="VCTCREATESHAPEHANDLED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14.17323;14.17323;28.34646;28.34645;42.51968;42.51968;56.69291;56.69291;70.86614;70.86614;85.03937;70.86614;85.03937;70.86614;85.03937;70.86614;85.03937;"/>
  <p:tag name="VCT-BULLETVISIBILITY" val="G*********"/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