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7" r:id="rId1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1.xml" Id="rId14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1.xml" Id="rId2" /><Relationship Type="http://schemas.openxmlformats.org/officeDocument/2006/relationships/notesMaster" Target="/ppt/notesMasters/notesMaster1.xml" Id="rId1" /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504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.xml" Id="rId2" /><Relationship Type="http://schemas.openxmlformats.org/officeDocument/2006/relationships/vmlDrawing" Target="/ppt/drawings/vmlDrawing1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5.bin" Id="rId5" /><Relationship Type="http://schemas.openxmlformats.org/officeDocument/2006/relationships/notesSlide" Target="/ppt/notesSlides/notesSlide11.xml" Id="rId4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3070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Dashboard schedule </a:t>
            </a:r>
          </a:p>
        </p:txBody>
      </p:sp>
      <p:sp>
        <p:nvSpPr>
          <p:cNvPr id="3" name="Rechteck 67">
            <a:extLst>
              <a:ext uri="{FF2B5EF4-FFF2-40B4-BE49-F238E27FC236}">
                <a16:creationId xmlns:a16="http://schemas.microsoft.com/office/drawing/2014/main" id="{D80442E7-503E-2848-8CF4-00BBED9C6C28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DDF8395-0BC0-C759-76A3-7209DDC91B84}"/>
              </a:ext>
            </a:extLst>
          </p:cNvPr>
          <p:cNvSpPr>
            <a:spLocks/>
          </p:cNvSpPr>
          <p:nvPr/>
        </p:nvSpPr>
        <p:spPr>
          <a:xfrm>
            <a:off x="3870959" y="1557339"/>
            <a:ext cx="7949566" cy="4304258"/>
          </a:xfrm>
          <a:prstGeom prst="roundRect">
            <a:avLst>
              <a:gd name="adj" fmla="val 5606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6" name="Gerader Verbinder 66">
            <a:extLst>
              <a:ext uri="{FF2B5EF4-FFF2-40B4-BE49-F238E27FC236}">
                <a16:creationId xmlns:a16="http://schemas.microsoft.com/office/drawing/2014/main" id="{406B5D78-57D9-3395-5C22-A6C84CEEB696}"/>
              </a:ext>
            </a:extLst>
          </p:cNvPr>
          <p:cNvCxnSpPr>
            <a:cxnSpLocks/>
          </p:cNvCxnSpPr>
          <p:nvPr/>
        </p:nvCxnSpPr>
        <p:spPr bwMode="gray">
          <a:xfrm>
            <a:off x="3870959" y="2153165"/>
            <a:ext cx="7938453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7" name="Ellipse 69">
            <a:extLst>
              <a:ext uri="{FF2B5EF4-FFF2-40B4-BE49-F238E27FC236}">
                <a16:creationId xmlns:a16="http://schemas.microsoft.com/office/drawing/2014/main" id="{1C63A917-F217-5737-8E3D-4886C577FED2}"/>
              </a:ext>
            </a:extLst>
          </p:cNvPr>
          <p:cNvSpPr>
            <a:spLocks/>
          </p:cNvSpPr>
          <p:nvPr/>
        </p:nvSpPr>
        <p:spPr bwMode="gray">
          <a:xfrm>
            <a:off x="4411600" y="2083448"/>
            <a:ext cx="139435" cy="13943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2C3D3C3-5891-4E2D-E720-83C821BDCB60}"/>
              </a:ext>
            </a:extLst>
          </p:cNvPr>
          <p:cNvSpPr txBox="1">
            <a:spLocks/>
          </p:cNvSpPr>
          <p:nvPr/>
        </p:nvSpPr>
        <p:spPr bwMode="gray">
          <a:xfrm>
            <a:off x="4483955" y="2354662"/>
            <a:ext cx="189737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</a:rPr>
              <a:t>10:00 am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6BC64C3-F174-8D24-F6F8-BBC1B696F92F}"/>
              </a:ext>
            </a:extLst>
          </p:cNvPr>
          <p:cNvSpPr txBox="1">
            <a:spLocks/>
          </p:cNvSpPr>
          <p:nvPr/>
        </p:nvSpPr>
        <p:spPr bwMode="gray">
          <a:xfrm>
            <a:off x="4483955" y="2971360"/>
            <a:ext cx="1897376" cy="61555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CF20BB5-9E27-330E-59CA-837136A9F3D0}"/>
              </a:ext>
            </a:extLst>
          </p:cNvPr>
          <p:cNvSpPr txBox="1">
            <a:spLocks/>
          </p:cNvSpPr>
          <p:nvPr/>
        </p:nvSpPr>
        <p:spPr>
          <a:xfrm>
            <a:off x="4483955" y="3767680"/>
            <a:ext cx="1897376" cy="1369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</p:txBody>
      </p:sp>
      <p:sp>
        <p:nvSpPr>
          <p:cNvPr id="13" name="Ellipse 70">
            <a:extLst>
              <a:ext uri="{FF2B5EF4-FFF2-40B4-BE49-F238E27FC236}">
                <a16:creationId xmlns:a16="http://schemas.microsoft.com/office/drawing/2014/main" id="{2DF2E51B-C872-9264-BB70-ACFDEBC60AAC}"/>
              </a:ext>
            </a:extLst>
          </p:cNvPr>
          <p:cNvSpPr>
            <a:spLocks/>
          </p:cNvSpPr>
          <p:nvPr/>
        </p:nvSpPr>
        <p:spPr bwMode="gray">
          <a:xfrm>
            <a:off x="6857957" y="2083448"/>
            <a:ext cx="139435" cy="139435"/>
          </a:xfrm>
          <a:prstGeom prst="ellipse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platzhalter 80">
            <a:extLst>
              <a:ext uri="{FF2B5EF4-FFF2-40B4-BE49-F238E27FC236}">
                <a16:creationId xmlns:a16="http://schemas.microsoft.com/office/drawing/2014/main" id="{0AD8ADE8-9033-27EA-E17C-13647D52E250}"/>
              </a:ext>
            </a:extLst>
          </p:cNvPr>
          <p:cNvSpPr txBox="1">
            <a:spLocks/>
          </p:cNvSpPr>
          <p:nvPr/>
        </p:nvSpPr>
        <p:spPr bwMode="gray">
          <a:xfrm>
            <a:off x="6927675" y="2354662"/>
            <a:ext cx="189737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11:00 am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6804346F-DABD-AC7D-DE06-7B54ECE1F0D0}"/>
              </a:ext>
            </a:extLst>
          </p:cNvPr>
          <p:cNvSpPr txBox="1">
            <a:spLocks/>
          </p:cNvSpPr>
          <p:nvPr/>
        </p:nvSpPr>
        <p:spPr bwMode="gray">
          <a:xfrm>
            <a:off x="6927675" y="2971360"/>
            <a:ext cx="1897376" cy="61555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accent1"/>
                </a:solidFill>
              </a:rPr>
              <a:t>This is a </a:t>
            </a:r>
            <a:br>
              <a:rPr lang="en-US" sz="2000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sample text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4468C723-FD71-62C0-01D3-E5237DF0DE3A}"/>
              </a:ext>
            </a:extLst>
          </p:cNvPr>
          <p:cNvSpPr txBox="1">
            <a:spLocks/>
          </p:cNvSpPr>
          <p:nvPr/>
        </p:nvSpPr>
        <p:spPr>
          <a:xfrm>
            <a:off x="6927675" y="3767680"/>
            <a:ext cx="1897376" cy="1369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</p:txBody>
      </p:sp>
      <p:sp>
        <p:nvSpPr>
          <p:cNvPr id="17" name="Ellipse 71">
            <a:extLst>
              <a:ext uri="{FF2B5EF4-FFF2-40B4-BE49-F238E27FC236}">
                <a16:creationId xmlns:a16="http://schemas.microsoft.com/office/drawing/2014/main" id="{DB13E9D5-C166-1E96-B121-26805D748AAC}"/>
              </a:ext>
            </a:extLst>
          </p:cNvPr>
          <p:cNvSpPr>
            <a:spLocks/>
          </p:cNvSpPr>
          <p:nvPr/>
        </p:nvSpPr>
        <p:spPr bwMode="gray">
          <a:xfrm>
            <a:off x="9301676" y="2083448"/>
            <a:ext cx="139435" cy="13943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Textplatzhalter 81">
            <a:extLst>
              <a:ext uri="{FF2B5EF4-FFF2-40B4-BE49-F238E27FC236}">
                <a16:creationId xmlns:a16="http://schemas.microsoft.com/office/drawing/2014/main" id="{1BC5DB24-E397-EFCC-BAE7-EA457DE58F47}"/>
              </a:ext>
            </a:extLst>
          </p:cNvPr>
          <p:cNvSpPr txBox="1">
            <a:spLocks/>
          </p:cNvSpPr>
          <p:nvPr/>
        </p:nvSpPr>
        <p:spPr bwMode="gray">
          <a:xfrm>
            <a:off x="9371394" y="2354662"/>
            <a:ext cx="189737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</a:rPr>
              <a:t>12:00 pm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5CB6B283-0178-08E6-037F-67869896D5EE}"/>
              </a:ext>
            </a:extLst>
          </p:cNvPr>
          <p:cNvSpPr txBox="1">
            <a:spLocks/>
          </p:cNvSpPr>
          <p:nvPr/>
        </p:nvSpPr>
        <p:spPr bwMode="gray">
          <a:xfrm>
            <a:off x="9371394" y="2971360"/>
            <a:ext cx="1897376" cy="615553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9898EFAD-857F-962D-CBB7-C040D6D876CE}"/>
              </a:ext>
            </a:extLst>
          </p:cNvPr>
          <p:cNvSpPr txBox="1">
            <a:spLocks/>
          </p:cNvSpPr>
          <p:nvPr/>
        </p:nvSpPr>
        <p:spPr>
          <a:xfrm>
            <a:off x="9371394" y="3767680"/>
            <a:ext cx="1897376" cy="1369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4669C25D-A431-B20E-A519-FDC816E0EAA2}"/>
              </a:ext>
            </a:extLst>
          </p:cNvPr>
          <p:cNvSpPr txBox="1">
            <a:spLocks/>
          </p:cNvSpPr>
          <p:nvPr/>
        </p:nvSpPr>
        <p:spPr>
          <a:xfrm>
            <a:off x="419100" y="1706464"/>
            <a:ext cx="63576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</a:p>
        </p:txBody>
      </p:sp>
      <p:sp>
        <p:nvSpPr>
          <p:cNvPr id="22" name="Ellipse 90">
            <a:extLst>
              <a:ext uri="{FF2B5EF4-FFF2-40B4-BE49-F238E27FC236}">
                <a16:creationId xmlns:a16="http://schemas.microsoft.com/office/drawing/2014/main" id="{D4D8AF83-6C77-5E39-6141-A1D9098D957D}"/>
              </a:ext>
            </a:extLst>
          </p:cNvPr>
          <p:cNvSpPr>
            <a:spLocks/>
          </p:cNvSpPr>
          <p:nvPr/>
        </p:nvSpPr>
        <p:spPr>
          <a:xfrm>
            <a:off x="419100" y="294543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39" name="Textplatzhalter 2">
            <a:extLst>
              <a:ext uri="{FF2B5EF4-FFF2-40B4-BE49-F238E27FC236}">
                <a16:creationId xmlns:a16="http://schemas.microsoft.com/office/drawing/2014/main" id="{8CBBDE7F-A314-706D-5BFC-1F9CDC76F556}"/>
              </a:ext>
            </a:extLst>
          </p:cNvPr>
          <p:cNvSpPr txBox="1">
            <a:spLocks/>
          </p:cNvSpPr>
          <p:nvPr/>
        </p:nvSpPr>
        <p:spPr>
          <a:xfrm>
            <a:off x="1138398" y="2942552"/>
            <a:ext cx="2280418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Ellipse 92">
            <a:extLst>
              <a:ext uri="{FF2B5EF4-FFF2-40B4-BE49-F238E27FC236}">
                <a16:creationId xmlns:a16="http://schemas.microsoft.com/office/drawing/2014/main" id="{687F2FB2-7789-587D-DB30-BD71AC5AC5A9}"/>
              </a:ext>
            </a:extLst>
          </p:cNvPr>
          <p:cNvSpPr>
            <a:spLocks/>
          </p:cNvSpPr>
          <p:nvPr/>
        </p:nvSpPr>
        <p:spPr>
          <a:xfrm>
            <a:off x="419100" y="3921366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41" name="Textplatzhalter 2">
            <a:extLst>
              <a:ext uri="{FF2B5EF4-FFF2-40B4-BE49-F238E27FC236}">
                <a16:creationId xmlns:a16="http://schemas.microsoft.com/office/drawing/2014/main" id="{67FE1C18-7283-9293-47E4-4AA914C0380B}"/>
              </a:ext>
            </a:extLst>
          </p:cNvPr>
          <p:cNvSpPr txBox="1">
            <a:spLocks/>
          </p:cNvSpPr>
          <p:nvPr/>
        </p:nvSpPr>
        <p:spPr>
          <a:xfrm>
            <a:off x="1138398" y="3903096"/>
            <a:ext cx="2280418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>
                <a:latin typeface="+mn-lt"/>
                <a:cs typeface="+mn-cs"/>
              </a:rPr>
              <a:t>Lorem ipsum dolor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Ellipse 94">
            <a:extLst>
              <a:ext uri="{FF2B5EF4-FFF2-40B4-BE49-F238E27FC236}">
                <a16:creationId xmlns:a16="http://schemas.microsoft.com/office/drawing/2014/main" id="{75481600-4ABC-841E-12F8-AD032AD37F24}"/>
              </a:ext>
            </a:extLst>
          </p:cNvPr>
          <p:cNvSpPr>
            <a:spLocks/>
          </p:cNvSpPr>
          <p:nvPr/>
        </p:nvSpPr>
        <p:spPr>
          <a:xfrm>
            <a:off x="419100" y="4881910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43" name="Textplatzhalter 2">
            <a:extLst>
              <a:ext uri="{FF2B5EF4-FFF2-40B4-BE49-F238E27FC236}">
                <a16:creationId xmlns:a16="http://schemas.microsoft.com/office/drawing/2014/main" id="{47BD70AB-5612-94E2-6609-FE09A6AD362F}"/>
              </a:ext>
            </a:extLst>
          </p:cNvPr>
          <p:cNvSpPr txBox="1">
            <a:spLocks/>
          </p:cNvSpPr>
          <p:nvPr/>
        </p:nvSpPr>
        <p:spPr>
          <a:xfrm>
            <a:off x="1138398" y="4863640"/>
            <a:ext cx="2280418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>
                <a:latin typeface="+mn-lt"/>
                <a:cs typeface="+mn-cs"/>
              </a:rPr>
              <a:t>Lorem ipsum dolor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4" name="Gerader Verbinder 98">
            <a:extLst>
              <a:ext uri="{FF2B5EF4-FFF2-40B4-BE49-F238E27FC236}">
                <a16:creationId xmlns:a16="http://schemas.microsoft.com/office/drawing/2014/main" id="{348A8545-068A-9BF0-BFCC-22DE314559EC}"/>
              </a:ext>
            </a:extLst>
          </p:cNvPr>
          <p:cNvCxnSpPr>
            <a:cxnSpLocks/>
          </p:cNvCxnSpPr>
          <p:nvPr/>
        </p:nvCxnSpPr>
        <p:spPr>
          <a:xfrm>
            <a:off x="1138397" y="3684434"/>
            <a:ext cx="2280418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99">
            <a:extLst>
              <a:ext uri="{FF2B5EF4-FFF2-40B4-BE49-F238E27FC236}">
                <a16:creationId xmlns:a16="http://schemas.microsoft.com/office/drawing/2014/main" id="{19366A16-6637-7C6B-EE98-60B5579ECC89}"/>
              </a:ext>
            </a:extLst>
          </p:cNvPr>
          <p:cNvCxnSpPr>
            <a:cxnSpLocks/>
          </p:cNvCxnSpPr>
          <p:nvPr/>
        </p:nvCxnSpPr>
        <p:spPr>
          <a:xfrm>
            <a:off x="1138397" y="4644978"/>
            <a:ext cx="2280418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5EC2D1B-322A-2489-D8C8-DA4670A219D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7964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timeline, timelines, schedules, agenda, agendas, dashboards</a:t>
            </a:r>
          </a:p>
        </p:txBody>
      </p:sp>
    </p:spTree>
    <p:extLst>
      <p:ext uri="{BB962C8B-B14F-4D97-AF65-F5344CB8AC3E}">
        <p14:creationId xmlns:p14="http://schemas.microsoft.com/office/powerpoint/2010/main" val="7966768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