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13.xml" ContentType="application/vnd.openxmlformats-officedocument.presentationml.slide+xml"/>
  <Override PartName="/ppt/tags/tag390.xml" ContentType="application/vnd.openxmlformats-officedocument.presentationml.tags+xml"/>
  <Override PartName="/ppt/notesSlides/notesSlide113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9" r:id="rId11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13.xml" Id="rId11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3.xml.rels>&#65279;<?xml version="1.0" encoding="utf-8"?><Relationships xmlns="http://schemas.openxmlformats.org/package/2006/relationships"><Relationship Type="http://schemas.openxmlformats.org/officeDocument/2006/relationships/slide" Target="/ppt/slides/slide113.xml" Id="rId2" /><Relationship Type="http://schemas.openxmlformats.org/officeDocument/2006/relationships/notesMaster" Target="/ppt/notesMasters/notesMaster1.xml" Id="rId1" /></Relationship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272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90.xml" Id="rId2" /><Relationship Type="http://schemas.openxmlformats.org/officeDocument/2006/relationships/vmlDrawing" Target="/ppt/drawings/vmlDrawing11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7.bin" Id="rId5" /><Relationship Type="http://schemas.openxmlformats.org/officeDocument/2006/relationships/notesSlide" Target="/ppt/notesSlides/notesSlide113.xml" Id="rId4" /></Relationships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588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Radiate </a:t>
            </a:r>
            <a:endParaRPr lang="en-US"/>
          </a:p>
        </p:txBody>
      </p:sp>
      <p:cxnSp>
        <p:nvCxnSpPr>
          <p:cNvPr id="2" name="Gerade Verbindung 25">
            <a:extLst>
              <a:ext uri="{FF2B5EF4-FFF2-40B4-BE49-F238E27FC236}">
                <a16:creationId xmlns:a16="http://schemas.microsoft.com/office/drawing/2014/main" id="{FBE9A4FE-1A47-EBAE-8EB6-E342354F840C}"/>
              </a:ext>
            </a:extLst>
          </p:cNvPr>
          <p:cNvCxnSpPr>
            <a:cxnSpLocks/>
          </p:cNvCxnSpPr>
          <p:nvPr/>
        </p:nvCxnSpPr>
        <p:spPr bwMode="gray">
          <a:xfrm flipV="1">
            <a:off x="1729413" y="1990229"/>
            <a:ext cx="2140040" cy="182356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Gerade Verbindung 26">
            <a:extLst>
              <a:ext uri="{FF2B5EF4-FFF2-40B4-BE49-F238E27FC236}">
                <a16:creationId xmlns:a16="http://schemas.microsoft.com/office/drawing/2014/main" id="{E1EB4BAC-C1B9-34AC-4156-3375E2CD8670}"/>
              </a:ext>
            </a:extLst>
          </p:cNvPr>
          <p:cNvCxnSpPr>
            <a:cxnSpLocks/>
          </p:cNvCxnSpPr>
          <p:nvPr/>
        </p:nvCxnSpPr>
        <p:spPr bwMode="gray">
          <a:xfrm flipV="1">
            <a:off x="1729413" y="2825094"/>
            <a:ext cx="2707299" cy="988697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Gerade Verbindung 27">
            <a:extLst>
              <a:ext uri="{FF2B5EF4-FFF2-40B4-BE49-F238E27FC236}">
                <a16:creationId xmlns:a16="http://schemas.microsoft.com/office/drawing/2014/main" id="{A62BB44C-4A3E-C3DD-E203-25BDC2080633}"/>
              </a:ext>
            </a:extLst>
          </p:cNvPr>
          <p:cNvCxnSpPr>
            <a:cxnSpLocks/>
          </p:cNvCxnSpPr>
          <p:nvPr/>
        </p:nvCxnSpPr>
        <p:spPr bwMode="gray">
          <a:xfrm>
            <a:off x="1729413" y="3813791"/>
            <a:ext cx="288036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28">
            <a:extLst>
              <a:ext uri="{FF2B5EF4-FFF2-40B4-BE49-F238E27FC236}">
                <a16:creationId xmlns:a16="http://schemas.microsoft.com/office/drawing/2014/main" id="{2465DF60-0382-301E-194C-59ED7A52044A}"/>
              </a:ext>
            </a:extLst>
          </p:cNvPr>
          <p:cNvCxnSpPr>
            <a:cxnSpLocks/>
          </p:cNvCxnSpPr>
          <p:nvPr/>
        </p:nvCxnSpPr>
        <p:spPr bwMode="gray">
          <a:xfrm>
            <a:off x="1729413" y="3813791"/>
            <a:ext cx="2707299" cy="988696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 Verbindung 29">
            <a:extLst>
              <a:ext uri="{FF2B5EF4-FFF2-40B4-BE49-F238E27FC236}">
                <a16:creationId xmlns:a16="http://schemas.microsoft.com/office/drawing/2014/main" id="{BE53A34C-6152-8036-834C-FC3F38A35AA8}"/>
              </a:ext>
            </a:extLst>
          </p:cNvPr>
          <p:cNvCxnSpPr>
            <a:cxnSpLocks/>
          </p:cNvCxnSpPr>
          <p:nvPr/>
        </p:nvCxnSpPr>
        <p:spPr bwMode="gray">
          <a:xfrm>
            <a:off x="1729413" y="3813791"/>
            <a:ext cx="2140040" cy="182356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Ellipse 12">
            <a:extLst>
              <a:ext uri="{FF2B5EF4-FFF2-40B4-BE49-F238E27FC236}">
                <a16:creationId xmlns:a16="http://schemas.microsoft.com/office/drawing/2014/main" id="{0C5E8D53-C699-7CEF-3F56-C78E1AC0439F}"/>
              </a:ext>
            </a:extLst>
          </p:cNvPr>
          <p:cNvSpPr>
            <a:spLocks/>
          </p:cNvSpPr>
          <p:nvPr/>
        </p:nvSpPr>
        <p:spPr bwMode="gray">
          <a:xfrm>
            <a:off x="3458431" y="1579208"/>
            <a:ext cx="822044" cy="822044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spc="0" normalizeH="0" noProof="0">
                <a:ln>
                  <a:noFill/>
                </a:ln>
                <a:effectLst/>
                <a:uLnTx/>
                <a:uFillTx/>
              </a:rPr>
              <a:t>Text</a:t>
            </a:r>
          </a:p>
        </p:txBody>
      </p:sp>
      <p:sp>
        <p:nvSpPr>
          <p:cNvPr id="11" name="Ellipse 13">
            <a:extLst>
              <a:ext uri="{FF2B5EF4-FFF2-40B4-BE49-F238E27FC236}">
                <a16:creationId xmlns:a16="http://schemas.microsoft.com/office/drawing/2014/main" id="{EC787A7A-6FDD-91E4-66AA-9572F4F0D8E6}"/>
              </a:ext>
            </a:extLst>
          </p:cNvPr>
          <p:cNvSpPr>
            <a:spLocks/>
          </p:cNvSpPr>
          <p:nvPr/>
        </p:nvSpPr>
        <p:spPr bwMode="gray">
          <a:xfrm>
            <a:off x="4025690" y="2414072"/>
            <a:ext cx="822044" cy="822044"/>
          </a:xfrm>
          <a:prstGeom prst="ellipse">
            <a:avLst/>
          </a:prstGeom>
          <a:solidFill>
            <a:schemeClr val="bg2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spc="0" normalizeH="0" noProof="0">
                <a:ln>
                  <a:noFill/>
                </a:ln>
                <a:effectLst/>
                <a:uLnTx/>
                <a:uFillTx/>
              </a:rPr>
              <a:t>Text</a:t>
            </a:r>
          </a:p>
        </p:txBody>
      </p:sp>
      <p:sp>
        <p:nvSpPr>
          <p:cNvPr id="12" name="Ellipse 14">
            <a:extLst>
              <a:ext uri="{FF2B5EF4-FFF2-40B4-BE49-F238E27FC236}">
                <a16:creationId xmlns:a16="http://schemas.microsoft.com/office/drawing/2014/main" id="{16BEF55A-490B-3F2F-3D7F-26E81A23E4E2}"/>
              </a:ext>
            </a:extLst>
          </p:cNvPr>
          <p:cNvSpPr>
            <a:spLocks/>
          </p:cNvSpPr>
          <p:nvPr/>
        </p:nvSpPr>
        <p:spPr bwMode="gray">
          <a:xfrm>
            <a:off x="4198752" y="3402768"/>
            <a:ext cx="822044" cy="822044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spc="0" normalizeH="0" noProof="0">
                <a:ln>
                  <a:noFill/>
                </a:ln>
                <a:effectLst/>
                <a:uLnTx/>
                <a:uFillTx/>
              </a:rPr>
              <a:t>Text</a:t>
            </a:r>
          </a:p>
        </p:txBody>
      </p:sp>
      <p:sp>
        <p:nvSpPr>
          <p:cNvPr id="13" name="Ellipse 15">
            <a:extLst>
              <a:ext uri="{FF2B5EF4-FFF2-40B4-BE49-F238E27FC236}">
                <a16:creationId xmlns:a16="http://schemas.microsoft.com/office/drawing/2014/main" id="{21406682-C6B3-B31E-0E26-931A3E294938}"/>
              </a:ext>
            </a:extLst>
          </p:cNvPr>
          <p:cNvSpPr>
            <a:spLocks/>
          </p:cNvSpPr>
          <p:nvPr/>
        </p:nvSpPr>
        <p:spPr bwMode="gray">
          <a:xfrm>
            <a:off x="4025690" y="4391465"/>
            <a:ext cx="822044" cy="822044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spc="0" normalizeH="0" noProof="0">
                <a:ln>
                  <a:noFill/>
                </a:ln>
                <a:effectLst/>
                <a:uLnTx/>
                <a:uFillTx/>
              </a:rPr>
              <a:t>Text</a:t>
            </a:r>
          </a:p>
        </p:txBody>
      </p:sp>
      <p:sp>
        <p:nvSpPr>
          <p:cNvPr id="14" name="Ellipse 16">
            <a:extLst>
              <a:ext uri="{FF2B5EF4-FFF2-40B4-BE49-F238E27FC236}">
                <a16:creationId xmlns:a16="http://schemas.microsoft.com/office/drawing/2014/main" id="{BEED019A-F8F8-7184-56FD-4660253FA802}"/>
              </a:ext>
            </a:extLst>
          </p:cNvPr>
          <p:cNvSpPr>
            <a:spLocks/>
          </p:cNvSpPr>
          <p:nvPr/>
        </p:nvSpPr>
        <p:spPr bwMode="gray">
          <a:xfrm>
            <a:off x="3458431" y="5226331"/>
            <a:ext cx="822044" cy="822044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spc="0" normalizeH="0" noProof="0">
                <a:ln>
                  <a:noFill/>
                </a:ln>
                <a:effectLst/>
                <a:uLnTx/>
                <a:uFillTx/>
              </a:rPr>
              <a:t>Text</a:t>
            </a:r>
          </a:p>
        </p:txBody>
      </p:sp>
      <p:sp>
        <p:nvSpPr>
          <p:cNvPr id="15" name="Ellipse 17">
            <a:extLst>
              <a:ext uri="{FF2B5EF4-FFF2-40B4-BE49-F238E27FC236}">
                <a16:creationId xmlns:a16="http://schemas.microsoft.com/office/drawing/2014/main" id="{560E9324-24BA-FF47-C39E-8BA4D5B3F535}"/>
              </a:ext>
            </a:extLst>
          </p:cNvPr>
          <p:cNvSpPr>
            <a:spLocks/>
          </p:cNvSpPr>
          <p:nvPr/>
        </p:nvSpPr>
        <p:spPr bwMode="gray">
          <a:xfrm>
            <a:off x="1328140" y="2822898"/>
            <a:ext cx="1977399" cy="197739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Sample</a:t>
            </a:r>
            <a:br>
              <a:rPr kumimoji="0" lang="en-US" sz="2000" u="none" strike="noStrike" kern="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</a:br>
            <a:r>
              <a:rPr kumimoji="0" lang="en-US" sz="2000" u="none" strike="noStrike" kern="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94FA9CF-4B43-1D04-5193-C906EA715D84}"/>
              </a:ext>
            </a:extLst>
          </p:cNvPr>
          <p:cNvSpPr>
            <a:spLocks/>
          </p:cNvSpPr>
          <p:nvPr/>
        </p:nvSpPr>
        <p:spPr bwMode="gray">
          <a:xfrm>
            <a:off x="5718505" y="1774787"/>
            <a:ext cx="470847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consectetur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adipiscing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ligula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B3DC5D8-C22F-C931-8A71-A9CD8DBB2C39}"/>
              </a:ext>
            </a:extLst>
          </p:cNvPr>
          <p:cNvSpPr>
            <a:spLocks/>
          </p:cNvSpPr>
          <p:nvPr/>
        </p:nvSpPr>
        <p:spPr bwMode="gray">
          <a:xfrm>
            <a:off x="5718505" y="2686568"/>
            <a:ext cx="470847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consectetur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adipiscing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ligula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0A52A09-3676-0133-B25F-F21EEFEAAA1E}"/>
              </a:ext>
            </a:extLst>
          </p:cNvPr>
          <p:cNvSpPr>
            <a:spLocks/>
          </p:cNvSpPr>
          <p:nvPr/>
        </p:nvSpPr>
        <p:spPr bwMode="gray">
          <a:xfrm>
            <a:off x="5718505" y="3598349"/>
            <a:ext cx="470847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consectetur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adipiscing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ligula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CAEF91C-9405-DDAD-E68E-AEFE3D8C47FF}"/>
              </a:ext>
            </a:extLst>
          </p:cNvPr>
          <p:cNvSpPr>
            <a:spLocks/>
          </p:cNvSpPr>
          <p:nvPr/>
        </p:nvSpPr>
        <p:spPr bwMode="gray">
          <a:xfrm>
            <a:off x="5718505" y="4510130"/>
            <a:ext cx="470847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consectetur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adipiscing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ligula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48C3348-DB27-CD0E-0315-A3F14E4FD086}"/>
              </a:ext>
            </a:extLst>
          </p:cNvPr>
          <p:cNvSpPr>
            <a:spLocks/>
          </p:cNvSpPr>
          <p:nvPr/>
        </p:nvSpPr>
        <p:spPr bwMode="gray">
          <a:xfrm>
            <a:off x="5718505" y="5421910"/>
            <a:ext cx="470847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consectetur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adipiscing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ligula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69C9C69E-0879-B900-6433-D04E5D78BF1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6575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400941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