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1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92.xml" ContentType="application/vnd.openxmlformats-officedocument.presentationml.tags+xml"/>
  <Override PartName="/ppt/notesSlides/notesSlide1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20" r:id="rId11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115.xml" Id="rId11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1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.xml" Id="rId1" /></Relationship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0421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92.xml" Id="rId2" /><Relationship Type="http://schemas.openxmlformats.org/officeDocument/2006/relationships/vmlDrawing" Target="/ppt/drawings/vmlDrawing119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19.bin" Id="rId5" /><Relationship Type="http://schemas.openxmlformats.org/officeDocument/2006/relationships/notesSlide" Target="/ppt/notesSlides/notesSlide115.xml" Id="rId4" /></Relationships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2025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Circle with numbered text I</a:t>
            </a:r>
          </a:p>
        </p:txBody>
      </p:sp>
      <p:sp>
        <p:nvSpPr>
          <p:cNvPr id="2" name="Ellipse 28">
            <a:extLst>
              <a:ext uri="{FF2B5EF4-FFF2-40B4-BE49-F238E27FC236}">
                <a16:creationId xmlns:a16="http://schemas.microsoft.com/office/drawing/2014/main" id="{1396E1DE-039A-D1DE-38DE-42989D40D8D0}"/>
              </a:ext>
            </a:extLst>
          </p:cNvPr>
          <p:cNvSpPr>
            <a:spLocks/>
          </p:cNvSpPr>
          <p:nvPr/>
        </p:nvSpPr>
        <p:spPr>
          <a:xfrm>
            <a:off x="3861318" y="1557337"/>
            <a:ext cx="4502150" cy="4502733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  <a:sym typeface="Futura"/>
              </a:rPr>
              <a:t>Sample text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. Ut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enim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 ad minim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veniam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. Quis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nostrud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 exercitation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ullamco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. 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. Ut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enim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 ad minim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veniam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. Quis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nostrud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 exercitation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ullamco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6EA600"/>
              </a:solidFill>
              <a:effectLst/>
              <a:uLnTx/>
              <a:uFillTx/>
              <a:ea typeface="+mn-ea"/>
              <a:sym typeface="Futura"/>
            </a:endParaRPr>
          </a:p>
        </p:txBody>
      </p:sp>
      <p:sp>
        <p:nvSpPr>
          <p:cNvPr id="3" name="Rechteck 3">
            <a:extLst>
              <a:ext uri="{FF2B5EF4-FFF2-40B4-BE49-F238E27FC236}">
                <a16:creationId xmlns:a16="http://schemas.microsoft.com/office/drawing/2014/main" id="{4610DA2A-F962-13EC-7E1C-AFA313A0ADD8}"/>
              </a:ext>
            </a:extLst>
          </p:cNvPr>
          <p:cNvSpPr>
            <a:spLocks/>
          </p:cNvSpPr>
          <p:nvPr/>
        </p:nvSpPr>
        <p:spPr>
          <a:xfrm>
            <a:off x="525298" y="1939522"/>
            <a:ext cx="3387414" cy="430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.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Ut </a:t>
            </a:r>
            <a:r>
              <a:rPr lang="en-US" sz="1400" err="1">
                <a:solidFill>
                  <a:schemeClr val="tx1"/>
                </a:solidFill>
              </a:rPr>
              <a:t>enim</a:t>
            </a:r>
            <a:r>
              <a:rPr lang="en-US" sz="1400">
                <a:solidFill>
                  <a:schemeClr val="tx1"/>
                </a:solidFill>
              </a:rPr>
              <a:t> ad minim </a:t>
            </a:r>
            <a:r>
              <a:rPr lang="en-US" sz="1400" err="1">
                <a:solidFill>
                  <a:schemeClr val="tx1"/>
                </a:solidFill>
              </a:rPr>
              <a:t>veniam</a:t>
            </a:r>
            <a:r>
              <a:rPr lang="en-US" sz="140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  <a:ea typeface="Verdana" pitchFamily="34" charset="0"/>
            </a:endParaRPr>
          </a:p>
        </p:txBody>
      </p:sp>
      <p:sp>
        <p:nvSpPr>
          <p:cNvPr id="4" name="Rechteck 4">
            <a:extLst>
              <a:ext uri="{FF2B5EF4-FFF2-40B4-BE49-F238E27FC236}">
                <a16:creationId xmlns:a16="http://schemas.microsoft.com/office/drawing/2014/main" id="{882EDCCA-EA3D-6E9E-C363-CC1759E3A0C3}"/>
              </a:ext>
            </a:extLst>
          </p:cNvPr>
          <p:cNvSpPr>
            <a:spLocks/>
          </p:cNvSpPr>
          <p:nvPr/>
        </p:nvSpPr>
        <p:spPr>
          <a:xfrm>
            <a:off x="525298" y="2766391"/>
            <a:ext cx="2935128" cy="430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.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Ut </a:t>
            </a:r>
            <a:r>
              <a:rPr lang="en-US" sz="1400" err="1">
                <a:solidFill>
                  <a:schemeClr val="tx1"/>
                </a:solidFill>
              </a:rPr>
              <a:t>enim</a:t>
            </a:r>
            <a:r>
              <a:rPr lang="en-US" sz="1400">
                <a:solidFill>
                  <a:schemeClr val="tx1"/>
                </a:solidFill>
              </a:rPr>
              <a:t> ad minim </a:t>
            </a:r>
            <a:r>
              <a:rPr lang="en-US" sz="1400" err="1">
                <a:solidFill>
                  <a:schemeClr val="tx1"/>
                </a:solidFill>
              </a:rPr>
              <a:t>veniam</a:t>
            </a:r>
            <a:r>
              <a:rPr lang="en-US" sz="140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  <a:ea typeface="Verdana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BCEF855-9841-827D-1661-16E32C85FE74}"/>
              </a:ext>
            </a:extLst>
          </p:cNvPr>
          <p:cNvSpPr>
            <a:spLocks/>
          </p:cNvSpPr>
          <p:nvPr/>
        </p:nvSpPr>
        <p:spPr>
          <a:xfrm>
            <a:off x="525298" y="3593260"/>
            <a:ext cx="2822056" cy="430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.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Ut </a:t>
            </a:r>
            <a:r>
              <a:rPr lang="en-US" sz="1400" err="1">
                <a:solidFill>
                  <a:schemeClr val="tx1"/>
                </a:solidFill>
              </a:rPr>
              <a:t>enim</a:t>
            </a:r>
            <a:r>
              <a:rPr lang="en-US" sz="1400">
                <a:solidFill>
                  <a:schemeClr val="tx1"/>
                </a:solidFill>
              </a:rPr>
              <a:t> ad minim </a:t>
            </a:r>
            <a:r>
              <a:rPr lang="en-US" sz="1400" err="1">
                <a:solidFill>
                  <a:schemeClr val="tx1"/>
                </a:solidFill>
              </a:rPr>
              <a:t>veniam</a:t>
            </a:r>
            <a:r>
              <a:rPr lang="en-US" sz="140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  <a:ea typeface="Verdana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212AB79-FF4B-C014-86CD-486D2A5DCC85}"/>
              </a:ext>
            </a:extLst>
          </p:cNvPr>
          <p:cNvSpPr>
            <a:spLocks/>
          </p:cNvSpPr>
          <p:nvPr/>
        </p:nvSpPr>
        <p:spPr>
          <a:xfrm>
            <a:off x="525298" y="4420128"/>
            <a:ext cx="2935128" cy="430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.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Ut </a:t>
            </a:r>
            <a:r>
              <a:rPr lang="en-US" sz="1400" err="1">
                <a:solidFill>
                  <a:schemeClr val="tx1"/>
                </a:solidFill>
              </a:rPr>
              <a:t>enim</a:t>
            </a:r>
            <a:r>
              <a:rPr lang="en-US" sz="1400">
                <a:solidFill>
                  <a:schemeClr val="tx1"/>
                </a:solidFill>
              </a:rPr>
              <a:t> ad minim </a:t>
            </a:r>
            <a:r>
              <a:rPr lang="en-US" sz="1400" err="1">
                <a:solidFill>
                  <a:schemeClr val="tx1"/>
                </a:solidFill>
              </a:rPr>
              <a:t>veniam</a:t>
            </a:r>
            <a:r>
              <a:rPr lang="en-US" sz="140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  <a:ea typeface="Verdana" pitchFamily="34" charset="0"/>
            </a:endParaRPr>
          </a:p>
        </p:txBody>
      </p:sp>
      <p:sp>
        <p:nvSpPr>
          <p:cNvPr id="9" name="Rechteck 7">
            <a:extLst>
              <a:ext uri="{FF2B5EF4-FFF2-40B4-BE49-F238E27FC236}">
                <a16:creationId xmlns:a16="http://schemas.microsoft.com/office/drawing/2014/main" id="{FD75BC65-2014-38ED-D9A6-0918089920B7}"/>
              </a:ext>
            </a:extLst>
          </p:cNvPr>
          <p:cNvSpPr>
            <a:spLocks/>
          </p:cNvSpPr>
          <p:nvPr/>
        </p:nvSpPr>
        <p:spPr>
          <a:xfrm>
            <a:off x="525298" y="5246997"/>
            <a:ext cx="3387414" cy="430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.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Ut </a:t>
            </a:r>
            <a:r>
              <a:rPr lang="en-US" sz="1400" err="1">
                <a:solidFill>
                  <a:schemeClr val="tx1"/>
                </a:solidFill>
              </a:rPr>
              <a:t>enim</a:t>
            </a:r>
            <a:r>
              <a:rPr lang="en-US" sz="1400">
                <a:solidFill>
                  <a:schemeClr val="tx1"/>
                </a:solidFill>
              </a:rPr>
              <a:t> ad minim </a:t>
            </a:r>
            <a:r>
              <a:rPr lang="en-US" sz="1400" err="1">
                <a:solidFill>
                  <a:schemeClr val="tx1"/>
                </a:solidFill>
              </a:rPr>
              <a:t>veniam</a:t>
            </a:r>
            <a:r>
              <a:rPr lang="en-US" sz="140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  <a:ea typeface="Verdana" pitchFamily="34" charset="0"/>
            </a:endParaRPr>
          </a:p>
        </p:txBody>
      </p:sp>
      <p:sp>
        <p:nvSpPr>
          <p:cNvPr id="11" name="Rechteck 8">
            <a:extLst>
              <a:ext uri="{FF2B5EF4-FFF2-40B4-BE49-F238E27FC236}">
                <a16:creationId xmlns:a16="http://schemas.microsoft.com/office/drawing/2014/main" id="{6DF06AC3-7662-8BD7-E8ED-3CACAA2F7DD8}"/>
              </a:ext>
            </a:extLst>
          </p:cNvPr>
          <p:cNvSpPr>
            <a:spLocks/>
          </p:cNvSpPr>
          <p:nvPr/>
        </p:nvSpPr>
        <p:spPr>
          <a:xfrm flipH="1">
            <a:off x="8284711" y="1939522"/>
            <a:ext cx="3381990" cy="430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.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Ut </a:t>
            </a:r>
            <a:r>
              <a:rPr lang="en-US" sz="1400" err="1">
                <a:solidFill>
                  <a:schemeClr val="tx1"/>
                </a:solidFill>
              </a:rPr>
              <a:t>enim</a:t>
            </a:r>
            <a:r>
              <a:rPr lang="en-US" sz="1400">
                <a:solidFill>
                  <a:schemeClr val="tx1"/>
                </a:solidFill>
              </a:rPr>
              <a:t> ad minim </a:t>
            </a:r>
            <a:r>
              <a:rPr lang="en-US" sz="1400" err="1">
                <a:solidFill>
                  <a:schemeClr val="tx1"/>
                </a:solidFill>
              </a:rPr>
              <a:t>veniam</a:t>
            </a:r>
            <a:r>
              <a:rPr lang="en-US" sz="140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  <a:ea typeface="Verdana" pitchFamily="34" charset="0"/>
            </a:endParaRPr>
          </a:p>
        </p:txBody>
      </p:sp>
      <p:sp>
        <p:nvSpPr>
          <p:cNvPr id="12" name="Rechteck 9">
            <a:extLst>
              <a:ext uri="{FF2B5EF4-FFF2-40B4-BE49-F238E27FC236}">
                <a16:creationId xmlns:a16="http://schemas.microsoft.com/office/drawing/2014/main" id="{BB9BB903-2B84-85AF-BD14-B8D3EFD4BC03}"/>
              </a:ext>
            </a:extLst>
          </p:cNvPr>
          <p:cNvSpPr>
            <a:spLocks/>
          </p:cNvSpPr>
          <p:nvPr/>
        </p:nvSpPr>
        <p:spPr>
          <a:xfrm flipH="1">
            <a:off x="8737000" y="2766391"/>
            <a:ext cx="2929702" cy="430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.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Ut </a:t>
            </a:r>
            <a:r>
              <a:rPr lang="en-US" sz="1400" err="1">
                <a:solidFill>
                  <a:schemeClr val="tx1"/>
                </a:solidFill>
              </a:rPr>
              <a:t>enim</a:t>
            </a:r>
            <a:r>
              <a:rPr lang="en-US" sz="1400">
                <a:solidFill>
                  <a:schemeClr val="tx1"/>
                </a:solidFill>
              </a:rPr>
              <a:t> ad minim </a:t>
            </a:r>
            <a:r>
              <a:rPr lang="en-US" sz="1400" err="1">
                <a:solidFill>
                  <a:schemeClr val="tx1"/>
                </a:solidFill>
              </a:rPr>
              <a:t>veniam</a:t>
            </a:r>
            <a:r>
              <a:rPr lang="en-US" sz="140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  <a:ea typeface="Verdana" pitchFamily="34" charset="0"/>
            </a:endParaRPr>
          </a:p>
        </p:txBody>
      </p:sp>
      <p:sp>
        <p:nvSpPr>
          <p:cNvPr id="13" name="Rechteck 10">
            <a:extLst>
              <a:ext uri="{FF2B5EF4-FFF2-40B4-BE49-F238E27FC236}">
                <a16:creationId xmlns:a16="http://schemas.microsoft.com/office/drawing/2014/main" id="{2F8C0048-3EE9-4223-7CA5-190A916E3E6A}"/>
              </a:ext>
            </a:extLst>
          </p:cNvPr>
          <p:cNvSpPr>
            <a:spLocks/>
          </p:cNvSpPr>
          <p:nvPr/>
        </p:nvSpPr>
        <p:spPr>
          <a:xfrm flipH="1">
            <a:off x="8850072" y="3593260"/>
            <a:ext cx="2816630" cy="430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.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Ut </a:t>
            </a:r>
            <a:r>
              <a:rPr lang="en-US" sz="1400" err="1">
                <a:solidFill>
                  <a:schemeClr val="tx1"/>
                </a:solidFill>
              </a:rPr>
              <a:t>enim</a:t>
            </a:r>
            <a:r>
              <a:rPr lang="en-US" sz="1400">
                <a:solidFill>
                  <a:schemeClr val="tx1"/>
                </a:solidFill>
              </a:rPr>
              <a:t> ad minim </a:t>
            </a:r>
            <a:r>
              <a:rPr lang="en-US" sz="1400" err="1">
                <a:solidFill>
                  <a:schemeClr val="tx1"/>
                </a:solidFill>
              </a:rPr>
              <a:t>veniam</a:t>
            </a:r>
            <a:r>
              <a:rPr lang="en-US" sz="140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  <a:ea typeface="Verdana" pitchFamily="34" charset="0"/>
            </a:endParaRPr>
          </a:p>
        </p:txBody>
      </p:sp>
      <p:sp>
        <p:nvSpPr>
          <p:cNvPr id="14" name="Rechteck 11">
            <a:extLst>
              <a:ext uri="{FF2B5EF4-FFF2-40B4-BE49-F238E27FC236}">
                <a16:creationId xmlns:a16="http://schemas.microsoft.com/office/drawing/2014/main" id="{BEE8BB5C-ECF6-48C3-DB0B-857AFF2FFFD2}"/>
              </a:ext>
            </a:extLst>
          </p:cNvPr>
          <p:cNvSpPr>
            <a:spLocks/>
          </p:cNvSpPr>
          <p:nvPr/>
        </p:nvSpPr>
        <p:spPr>
          <a:xfrm flipH="1">
            <a:off x="8736999" y="4420128"/>
            <a:ext cx="2929703" cy="430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.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Ut </a:t>
            </a:r>
            <a:r>
              <a:rPr lang="en-US" sz="1400" err="1">
                <a:solidFill>
                  <a:schemeClr val="tx1"/>
                </a:solidFill>
              </a:rPr>
              <a:t>enim</a:t>
            </a:r>
            <a:r>
              <a:rPr lang="en-US" sz="1400">
                <a:solidFill>
                  <a:schemeClr val="tx1"/>
                </a:solidFill>
              </a:rPr>
              <a:t> ad minim </a:t>
            </a:r>
            <a:r>
              <a:rPr lang="en-US" sz="1400" err="1">
                <a:solidFill>
                  <a:schemeClr val="tx1"/>
                </a:solidFill>
              </a:rPr>
              <a:t>veniam</a:t>
            </a:r>
            <a:r>
              <a:rPr lang="en-US" sz="140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  <a:ea typeface="Verdana" pitchFamily="34" charset="0"/>
            </a:endParaRPr>
          </a:p>
        </p:txBody>
      </p:sp>
      <p:sp>
        <p:nvSpPr>
          <p:cNvPr id="15" name="Rechteck 12">
            <a:extLst>
              <a:ext uri="{FF2B5EF4-FFF2-40B4-BE49-F238E27FC236}">
                <a16:creationId xmlns:a16="http://schemas.microsoft.com/office/drawing/2014/main" id="{B2F2F1B6-63B6-1442-404E-79B8A0ADD75E}"/>
              </a:ext>
            </a:extLst>
          </p:cNvPr>
          <p:cNvSpPr>
            <a:spLocks/>
          </p:cNvSpPr>
          <p:nvPr/>
        </p:nvSpPr>
        <p:spPr>
          <a:xfrm flipH="1">
            <a:off x="8284711" y="5246997"/>
            <a:ext cx="3381990" cy="430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.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Ut </a:t>
            </a:r>
            <a:r>
              <a:rPr lang="en-US" sz="1400" err="1">
                <a:solidFill>
                  <a:schemeClr val="tx1"/>
                </a:solidFill>
              </a:rPr>
              <a:t>enim</a:t>
            </a:r>
            <a:r>
              <a:rPr lang="en-US" sz="1400">
                <a:solidFill>
                  <a:schemeClr val="tx1"/>
                </a:solidFill>
              </a:rPr>
              <a:t> ad minim </a:t>
            </a:r>
            <a:r>
              <a:rPr lang="en-US" sz="1400" err="1">
                <a:solidFill>
                  <a:schemeClr val="tx1"/>
                </a:solidFill>
              </a:rPr>
              <a:t>veniam</a:t>
            </a:r>
            <a:r>
              <a:rPr lang="en-US" sz="1400">
                <a:solidFill>
                  <a:schemeClr val="tx1"/>
                </a:solidFill>
              </a:rPr>
              <a:t>. </a:t>
            </a:r>
            <a:endParaRPr lang="en-US" sz="1400">
              <a:solidFill>
                <a:schemeClr val="tx1"/>
              </a:solidFill>
              <a:ea typeface="Verdana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6BC8F10-4442-93FD-E45B-888DD62EA684}"/>
              </a:ext>
            </a:extLst>
          </p:cNvPr>
          <p:cNvSpPr>
            <a:spLocks/>
          </p:cNvSpPr>
          <p:nvPr/>
        </p:nvSpPr>
        <p:spPr>
          <a:xfrm>
            <a:off x="7430137" y="5134488"/>
            <a:ext cx="655816" cy="65590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2000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10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51F368F-A69A-EBE3-9903-33659E0B99C0}"/>
              </a:ext>
            </a:extLst>
          </p:cNvPr>
          <p:cNvSpPr>
            <a:spLocks/>
          </p:cNvSpPr>
          <p:nvPr/>
        </p:nvSpPr>
        <p:spPr>
          <a:xfrm>
            <a:off x="7882425" y="4307620"/>
            <a:ext cx="655816" cy="65590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2000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09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5BC022F-594E-1356-EE8E-C457B59780FE}"/>
              </a:ext>
            </a:extLst>
          </p:cNvPr>
          <p:cNvSpPr>
            <a:spLocks/>
          </p:cNvSpPr>
          <p:nvPr/>
        </p:nvSpPr>
        <p:spPr>
          <a:xfrm>
            <a:off x="7995496" y="3480751"/>
            <a:ext cx="655816" cy="65590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2000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08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A6D4D0C-07CC-0BB6-A9FA-DD2C35A4EE29}"/>
              </a:ext>
            </a:extLst>
          </p:cNvPr>
          <p:cNvSpPr>
            <a:spLocks/>
          </p:cNvSpPr>
          <p:nvPr/>
        </p:nvSpPr>
        <p:spPr>
          <a:xfrm>
            <a:off x="7882425" y="2653883"/>
            <a:ext cx="655816" cy="65590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2000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07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70FFDC2-2005-E980-7B66-05C2DC1EB682}"/>
              </a:ext>
            </a:extLst>
          </p:cNvPr>
          <p:cNvSpPr>
            <a:spLocks/>
          </p:cNvSpPr>
          <p:nvPr/>
        </p:nvSpPr>
        <p:spPr>
          <a:xfrm>
            <a:off x="7430137" y="1827015"/>
            <a:ext cx="655816" cy="65590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2000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06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742860C-D453-9AB7-9701-E2198C0298CF}"/>
              </a:ext>
            </a:extLst>
          </p:cNvPr>
          <p:cNvSpPr>
            <a:spLocks/>
          </p:cNvSpPr>
          <p:nvPr/>
        </p:nvSpPr>
        <p:spPr>
          <a:xfrm flipH="1">
            <a:off x="4111473" y="1827015"/>
            <a:ext cx="655816" cy="65590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2000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01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6541FBB-369B-C7BB-0727-ED3CBB88011D}"/>
              </a:ext>
            </a:extLst>
          </p:cNvPr>
          <p:cNvSpPr>
            <a:spLocks/>
          </p:cNvSpPr>
          <p:nvPr/>
        </p:nvSpPr>
        <p:spPr>
          <a:xfrm flipH="1">
            <a:off x="3659185" y="2653883"/>
            <a:ext cx="655816" cy="65590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2000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02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FCC0161-3674-1AF5-57C7-3FD30F59C34E}"/>
              </a:ext>
            </a:extLst>
          </p:cNvPr>
          <p:cNvSpPr>
            <a:spLocks/>
          </p:cNvSpPr>
          <p:nvPr/>
        </p:nvSpPr>
        <p:spPr>
          <a:xfrm flipH="1">
            <a:off x="3546113" y="3480751"/>
            <a:ext cx="655816" cy="65590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2000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03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AE28D17-0D3F-4336-9E0E-341102612AC9}"/>
              </a:ext>
            </a:extLst>
          </p:cNvPr>
          <p:cNvSpPr>
            <a:spLocks/>
          </p:cNvSpPr>
          <p:nvPr/>
        </p:nvSpPr>
        <p:spPr>
          <a:xfrm flipH="1">
            <a:off x="3659185" y="4307620"/>
            <a:ext cx="655816" cy="65590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2000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04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B1A38BD0-80F7-EA7F-CF28-801B029E257C}"/>
              </a:ext>
            </a:extLst>
          </p:cNvPr>
          <p:cNvSpPr>
            <a:spLocks/>
          </p:cNvSpPr>
          <p:nvPr/>
        </p:nvSpPr>
        <p:spPr>
          <a:xfrm flipH="1">
            <a:off x="4111473" y="5134488"/>
            <a:ext cx="655816" cy="655903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</a:pPr>
            <a:r>
              <a:rPr lang="en-US" sz="2000" b="1">
                <a:solidFill>
                  <a:schemeClr val="accent1"/>
                </a:solidFill>
                <a:ea typeface="Verdana" pitchFamily="34" charset="0"/>
                <a:cs typeface="Verdana" pitchFamily="34" charset="0"/>
              </a:rPr>
              <a:t>05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3CDBC6DE-B953-DBD3-EA18-29245CA1A06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25141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circles, number, numbers, cycle, cycles, process, processes</a:t>
            </a:r>
          </a:p>
        </p:txBody>
      </p:sp>
    </p:spTree>
    <p:extLst>
      <p:ext uri="{BB962C8B-B14F-4D97-AF65-F5344CB8AC3E}">
        <p14:creationId xmlns:p14="http://schemas.microsoft.com/office/powerpoint/2010/main" val="13471359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