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17.xml" ContentType="application/vnd.openxmlformats-officedocument.presentationml.slide+xml"/>
  <Override PartName="/ppt/tags/tag400.xml" ContentType="application/vnd.openxmlformats-officedocument.presentationml.tags+xml"/>
  <Override PartName="/ppt/tags/tag40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95.xml" ContentType="application/vnd.openxmlformats-officedocument.presentationml.tags+xml"/>
  <Override PartName="/ppt/tags/tag399.xml" ContentType="application/vnd.openxmlformats-officedocument.presentationml.tags+xml"/>
  <Override PartName="/ppt/tags/tag404.xml" ContentType="application/vnd.openxmlformats-officedocument.presentationml.tags+xml"/>
  <Override PartName="/ppt/tags/tag409.xml" ContentType="application/vnd.openxmlformats-officedocument.presentationml.tags+xml"/>
  <Override PartName="/ppt/tags/tag394.xml" ContentType="application/vnd.openxmlformats-officedocument.presentationml.tags+xml"/>
  <Override PartName="/ppt/tags/tag408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397.xml" ContentType="application/vnd.openxmlformats-officedocument.presentationml.tags+xml"/>
  <Override PartName="/ppt/tags/tag407.xml" ContentType="application/vnd.openxmlformats-officedocument.presentationml.tags+xml"/>
  <Override PartName="/ppt/tags/tag402.xml" ContentType="application/vnd.openxmlformats-officedocument.presentationml.tags+xml"/>
  <Override PartName="/ppt/notesSlides/notesSlide1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406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68" r:id="rId12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17.xml" Id="rId12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7.xml.rels>&#65279;<?xml version="1.0" encoding="utf-8"?><Relationships xmlns="http://schemas.openxmlformats.org/package/2006/relationships"><Relationship Type="http://schemas.openxmlformats.org/officeDocument/2006/relationships/slide" Target="/ppt/slides/slide117.xml" Id="rId2" /><Relationship Type="http://schemas.openxmlformats.org/officeDocument/2006/relationships/notesMaster" Target="/ppt/notesMasters/notesMaster1.xml" Id="rId1" /></Relationship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059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7.xml.rels>&#65279;<?xml version="1.0" encoding="utf-8"?><Relationships xmlns="http://schemas.openxmlformats.org/package/2006/relationships"><Relationship Type="http://schemas.openxmlformats.org/officeDocument/2006/relationships/tags" Target="/ppt/tags/tag400.xml" Id="rId8" /><Relationship Type="http://schemas.openxmlformats.org/officeDocument/2006/relationships/tags" Target="/ppt/tags/tag405.xml" Id="rId13" /><Relationship Type="http://schemas.openxmlformats.org/officeDocument/2006/relationships/slideLayout" Target="/ppt/slideLayouts/slideLayout5.xml" Id="rId18" /><Relationship Type="http://schemas.openxmlformats.org/officeDocument/2006/relationships/tags" Target="/ppt/tags/tag395.xml" Id="rId3" /><Relationship Type="http://schemas.openxmlformats.org/officeDocument/2006/relationships/image" Target="/ppt/media/image4.emf" Id="rId21" /><Relationship Type="http://schemas.openxmlformats.org/officeDocument/2006/relationships/tags" Target="/ppt/tags/tag399.xml" Id="rId7" /><Relationship Type="http://schemas.openxmlformats.org/officeDocument/2006/relationships/tags" Target="/ppt/tags/tag404.xml" Id="rId12" /><Relationship Type="http://schemas.openxmlformats.org/officeDocument/2006/relationships/tags" Target="/ppt/tags/tag409.xml" Id="rId17" /><Relationship Type="http://schemas.openxmlformats.org/officeDocument/2006/relationships/tags" Target="/ppt/tags/tag394.xml" Id="rId2" /><Relationship Type="http://schemas.openxmlformats.org/officeDocument/2006/relationships/tags" Target="/ppt/tags/tag408.xml" Id="rId16" /><Relationship Type="http://schemas.openxmlformats.org/officeDocument/2006/relationships/oleObject" Target="/ppt/embeddings/oleObject121.bin" Id="rId20" /><Relationship Type="http://schemas.openxmlformats.org/officeDocument/2006/relationships/vmlDrawing" Target="/ppt/drawings/vmlDrawing121.vml" Id="rId1" /><Relationship Type="http://schemas.openxmlformats.org/officeDocument/2006/relationships/tags" Target="/ppt/tags/tag398.xml" Id="rId6" /><Relationship Type="http://schemas.openxmlformats.org/officeDocument/2006/relationships/tags" Target="/ppt/tags/tag403.xml" Id="rId11" /><Relationship Type="http://schemas.openxmlformats.org/officeDocument/2006/relationships/tags" Target="/ppt/tags/tag397.xml" Id="rId5" /><Relationship Type="http://schemas.openxmlformats.org/officeDocument/2006/relationships/tags" Target="/ppt/tags/tag407.xml" Id="rId15" /><Relationship Type="http://schemas.openxmlformats.org/officeDocument/2006/relationships/tags" Target="/ppt/tags/tag402.xml" Id="rId10" /><Relationship Type="http://schemas.openxmlformats.org/officeDocument/2006/relationships/notesSlide" Target="/ppt/notesSlides/notesSlide117.xml" Id="rId19" /><Relationship Type="http://schemas.openxmlformats.org/officeDocument/2006/relationships/tags" Target="/ppt/tags/tag396.xml" Id="rId4" /><Relationship Type="http://schemas.openxmlformats.org/officeDocument/2006/relationships/tags" Target="/ppt/tags/tag401.xml" Id="rId9" /><Relationship Type="http://schemas.openxmlformats.org/officeDocument/2006/relationships/tags" Target="/ppt/tags/tag406.xml" Id="rId14" /></Relationships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039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think-cell 幻灯片" r:id="rId20" imgW="349" imgH="350" progId="TCLayout.ActiveDocument.1">
                  <p:embed/>
                </p:oleObj>
              </mc:Choice>
              <mc:Fallback>
                <p:oleObj name="think-cell 幻灯片" r:id="rId2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flow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3225" y="1558925"/>
            <a:ext cx="2330450" cy="406400"/>
          </a:xfrm>
          <a:prstGeom prst="homePlate">
            <a:avLst>
              <a:gd name="adj" fmla="val 1796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0963" rIns="0" bIns="809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1. Sample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38D00F4-2BDC-F68F-4FED-13CDBEAF9F5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660650" y="1558925"/>
            <a:ext cx="2330450" cy="406400"/>
          </a:xfrm>
          <a:prstGeom prst="chevron">
            <a:avLst>
              <a:gd name="adj" fmla="val 1796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2550" tIns="80963" rIns="0" bIns="809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2. Sample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49D7FC-E7A3-3EAB-D5F6-C377C6966ED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918075" y="1558925"/>
            <a:ext cx="2330450" cy="406400"/>
          </a:xfrm>
          <a:prstGeom prst="chevron">
            <a:avLst>
              <a:gd name="adj" fmla="val 1835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79375" tIns="80963" rIns="0" bIns="809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3. Sample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E835A6-C7A3-CE24-BED1-C84C27AA761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73913" y="1558925"/>
            <a:ext cx="2332038" cy="406400"/>
          </a:xfrm>
          <a:prstGeom prst="chevron">
            <a:avLst>
              <a:gd name="adj" fmla="val 1835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0963" rIns="0" bIns="809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4. Sample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68D263A-619A-A704-A5C7-DFE37026BC4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431338" y="1558925"/>
            <a:ext cx="2332038" cy="406400"/>
          </a:xfrm>
          <a:prstGeom prst="chevron">
            <a:avLst>
              <a:gd name="adj" fmla="val 1835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0963" rIns="0" bIns="809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5. Sample text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918075" y="1965325"/>
            <a:ext cx="2255838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173914" y="1965325"/>
            <a:ext cx="22574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660651" y="1965325"/>
            <a:ext cx="22574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54292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9431339" y="1965325"/>
            <a:ext cx="22574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03226" y="1965325"/>
            <a:ext cx="225742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71438" tIns="71438" rIns="0" bIns="54292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A7019E0-1246-EA4A-C2EE-B99912BBEBF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918075" y="4008438"/>
            <a:ext cx="2255838" cy="2043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02A9EA0-5866-31B3-DAA5-46427352F544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173913" y="4008438"/>
            <a:ext cx="2257425" cy="2043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DD66911-5FC9-530B-69AB-D441A100F94F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660650" y="4008438"/>
            <a:ext cx="2257425" cy="2043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54292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4E86E53-7A83-38DC-B4BE-D4561F49CA69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9431338" y="4008438"/>
            <a:ext cx="2257425" cy="2043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25400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05A0F72E-E7D9-9658-C8A0-6A6EFB85A8E5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03225" y="4008438"/>
            <a:ext cx="2257425" cy="2043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71438" tIns="71438" rIns="0" bIns="54292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E499405-888F-8EE2-0C97-73E5DAD462E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3724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flows, plan, plans, steps, stage, stages, phase, phases, think-cell</a:t>
            </a:r>
          </a:p>
        </p:txBody>
      </p:sp>
      <p:sp>
        <p:nvSpPr>
          <p:cNvPr id="2" name="Rectangle 18">
            <a:extLst>
              <a:ext uri="{FF2B5EF4-FFF2-40B4-BE49-F238E27FC236}">
                <a16:creationId xmlns:a16="http://schemas.microsoft.com/office/drawing/2014/main" id="{8DFE139A-86B9-3528-186D-B0D1D514EA31}"/>
              </a:ext>
            </a:extLst>
          </p:cNvPr>
          <p:cNvSpPr>
            <a:spLocks/>
          </p:cNvSpPr>
          <p:nvPr/>
        </p:nvSpPr>
        <p:spPr>
          <a:xfrm>
            <a:off x="8811108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process flow is created using </a:t>
            </a:r>
            <a:r>
              <a:rPr lang="en-US" sz="1200" b="1" u="sng">
                <a:solidFill>
                  <a:schemeClr val="tx1"/>
                </a:solidFill>
              </a:rPr>
              <a:t>think-cell text boxes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edit the text</a:t>
            </a:r>
            <a:r>
              <a:rPr lang="en-US" sz="1200">
                <a:solidFill>
                  <a:schemeClr val="tx1"/>
                </a:solidFill>
              </a:rPr>
              <a:t>, simply click the text box.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Change the style and formatting</a:t>
            </a:r>
            <a:r>
              <a:rPr lang="en-US" sz="1200">
                <a:solidFill>
                  <a:schemeClr val="tx1"/>
                </a:solidFill>
              </a:rPr>
              <a:t> with ribbon commands or the think-cell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rows or columns</a:t>
            </a:r>
            <a:r>
              <a:rPr lang="en-US" sz="1200">
                <a:solidFill>
                  <a:schemeClr val="tx1"/>
                </a:solidFill>
              </a:rPr>
              <a:t>, select one or more text boxes and click the blue arrow with a plus sign (+).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361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65KKSn67mwMy7NIMLZu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Czw9mEfc9TpB69PbjM4w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mg8k.ucT86Zlyk7vd.b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cSJ68TxDBnvAm.XLRb9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zQiSMDOzn_rzHCXytV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mqNMqYSJ2tAffSMlAT8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F6WQLNdDevnl48G4Etpw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Q70W3XIHlj_kVBLLLVJw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bPp46qxNrjUAbU5fD.y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L4nTvL7XJ1P0rNmfhr.g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s6.QiFRhfDlLP33YdTpQ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S6oibW.wBE37Z_NEdMq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ione0bAShBCsFzVln4yQ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p_rklk7YRvM3DIYka35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FDgSGCQgbTzJMsqgt_8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