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18.xml" ContentType="application/vnd.openxmlformats-officedocument.presentationml.slide+xml"/>
  <Override PartName="/ppt/tags/tag416.xml" ContentType="application/vnd.openxmlformats-officedocument.presentationml.tags+xml"/>
  <Override PartName="/ppt/tags/tag421.xml" ContentType="application/vnd.openxmlformats-officedocument.presentationml.tags+xml"/>
  <Override PartName="/ppt/notesSlides/notesSlide11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411.xml" ContentType="application/vnd.openxmlformats-officedocument.presentationml.tags+xml"/>
  <Override PartName="/ppt/tags/tag415.xml" ContentType="application/vnd.openxmlformats-officedocument.presentationml.tags+xml"/>
  <Override PartName="/ppt/tags/tag420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10.xml" ContentType="application/vnd.openxmlformats-officedocument.presentationml.tags+xml"/>
  <Override PartName="/ppt/tags/tag424.xml" ContentType="application/vnd.openxmlformats-officedocument.presentationml.tags+xml"/>
  <Override PartName="/ppt/tags/tag414.xml" ContentType="application/vnd.openxmlformats-officedocument.presentationml.tags+xml"/>
  <Override PartName="/ppt/tags/tag419.xml" ContentType="application/vnd.openxmlformats-officedocument.presentationml.tags+xml"/>
  <Override PartName="/ppt/tags/tag413.xml" ContentType="application/vnd.openxmlformats-officedocument.presentationml.tags+xml"/>
  <Override PartName="/ppt/tags/tag423.xml" ContentType="application/vnd.openxmlformats-officedocument.presentationml.tags+xml"/>
  <Override PartName="/ppt/tags/tag418.xml" ContentType="application/vnd.openxmlformats-officedocument.presentationml.tags+xml"/>
  <Override PartName="/ppt/tags/tag412.xml" ContentType="application/vnd.openxmlformats-officedocument.presentationml.tags+xml"/>
  <Override PartName="/ppt/tags/tag417.xml" ContentType="application/vnd.openxmlformats-officedocument.presentationml.tags+xml"/>
  <Override PartName="/ppt/tags/tag422.xml" ContentType="application/vnd.openxmlformats-officedocument.presentationml.tags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69" r:id="rId12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118.xml" Id="rId12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2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18.xml.rels>&#65279;<?xml version="1.0" encoding="utf-8"?><Relationships xmlns="http://schemas.openxmlformats.org/package/2006/relationships"><Relationship Type="http://schemas.openxmlformats.org/officeDocument/2006/relationships/slide" Target="/ppt/slides/slide118.xml" Id="rId2" /><Relationship Type="http://schemas.openxmlformats.org/officeDocument/2006/relationships/notesMaster" Target="/ppt/notesMasters/notesMaster1.xml" Id="rId1" /></Relationship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 algn="l">
              <a:buFont typeface="Arial" panose="020B0604020202020204" pitchFamily="34" charset="0"/>
              <a:buChar char="•"/>
            </a:pPr>
            <a:endParaRPr lang="en-US" sz="1200" b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2191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18.xml.rels>&#65279;<?xml version="1.0" encoding="utf-8"?><Relationships xmlns="http://schemas.openxmlformats.org/package/2006/relationships"><Relationship Type="http://schemas.openxmlformats.org/officeDocument/2006/relationships/tags" Target="/ppt/tags/tag416.xml" Id="rId8" /><Relationship Type="http://schemas.openxmlformats.org/officeDocument/2006/relationships/tags" Target="/ppt/tags/tag421.xml" Id="rId13" /><Relationship Type="http://schemas.openxmlformats.org/officeDocument/2006/relationships/notesSlide" Target="/ppt/notesSlides/notesSlide118.xml" Id="rId18" /><Relationship Type="http://schemas.openxmlformats.org/officeDocument/2006/relationships/tags" Target="/ppt/tags/tag411.xml" Id="rId3" /><Relationship Type="http://schemas.openxmlformats.org/officeDocument/2006/relationships/tags" Target="/ppt/tags/tag415.xml" Id="rId7" /><Relationship Type="http://schemas.openxmlformats.org/officeDocument/2006/relationships/tags" Target="/ppt/tags/tag420.xml" Id="rId12" /><Relationship Type="http://schemas.openxmlformats.org/officeDocument/2006/relationships/slideLayout" Target="/ppt/slideLayouts/slideLayout5.xml" Id="rId17" /><Relationship Type="http://schemas.openxmlformats.org/officeDocument/2006/relationships/tags" Target="/ppt/tags/tag410.xml" Id="rId2" /><Relationship Type="http://schemas.openxmlformats.org/officeDocument/2006/relationships/tags" Target="/ppt/tags/tag424.xml" Id="rId16" /><Relationship Type="http://schemas.openxmlformats.org/officeDocument/2006/relationships/image" Target="/ppt/media/image4.emf" Id="rId20" /><Relationship Type="http://schemas.openxmlformats.org/officeDocument/2006/relationships/vmlDrawing" Target="/ppt/drawings/vmlDrawing122.vml" Id="rId1" /><Relationship Type="http://schemas.openxmlformats.org/officeDocument/2006/relationships/tags" Target="/ppt/tags/tag414.xml" Id="rId6" /><Relationship Type="http://schemas.openxmlformats.org/officeDocument/2006/relationships/tags" Target="/ppt/tags/tag419.xml" Id="rId11" /><Relationship Type="http://schemas.openxmlformats.org/officeDocument/2006/relationships/tags" Target="/ppt/tags/tag413.xml" Id="rId5" /><Relationship Type="http://schemas.openxmlformats.org/officeDocument/2006/relationships/tags" Target="/ppt/tags/tag423.xml" Id="rId15" /><Relationship Type="http://schemas.openxmlformats.org/officeDocument/2006/relationships/tags" Target="/ppt/tags/tag418.xml" Id="rId10" /><Relationship Type="http://schemas.openxmlformats.org/officeDocument/2006/relationships/oleObject" Target="/ppt/embeddings/oleObject122.bin" Id="rId19" /><Relationship Type="http://schemas.openxmlformats.org/officeDocument/2006/relationships/tags" Target="/ppt/tags/tag412.xml" Id="rId4" /><Relationship Type="http://schemas.openxmlformats.org/officeDocument/2006/relationships/tags" Target="/ppt/tags/tag417.xml" Id="rId9" /><Relationship Type="http://schemas.openxmlformats.org/officeDocument/2006/relationships/tags" Target="/ppt/tags/tag422.xml" Id="rId14" /></Relationships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902622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87" name="think-cell 幻灯片" r:id="rId19" imgW="349" imgH="350" progId="TCLayout.ActiveDocument.1">
                  <p:embed/>
                </p:oleObj>
              </mc:Choice>
              <mc:Fallback>
                <p:oleObj name="think-cell 幻灯片" r:id="rId19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Process flow with swim lanes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819150" y="1558926"/>
            <a:ext cx="2774950" cy="415925"/>
          </a:xfrm>
          <a:prstGeom prst="homePlate">
            <a:avLst>
              <a:gd name="adj" fmla="val 18321"/>
            </a:avLst>
          </a:prstGeom>
          <a:solidFill>
            <a:schemeClr val="accent1"/>
          </a:solidFill>
          <a:ln w="38100" cmpd="sng" algn="ctr">
            <a:solidFill>
              <a:srgbClr val="FFFFFF"/>
            </a:solidFill>
          </a:ln>
          <a:effectLst/>
        </p:spPr>
        <p:txBody>
          <a:bodyPr vert="horz" wrap="none" lIns="80963" tIns="85725" rIns="0" bIns="85725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1. Sample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38D00F4-2BDC-F68F-4FED-13CDBEAF9F52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3517900" y="1558926"/>
            <a:ext cx="2773363" cy="415925"/>
          </a:xfrm>
          <a:prstGeom prst="chevron">
            <a:avLst>
              <a:gd name="adj" fmla="val 17939"/>
            </a:avLst>
          </a:prstGeom>
          <a:solidFill>
            <a:schemeClr val="accent1"/>
          </a:solidFill>
          <a:ln w="38100" cmpd="sng" algn="ctr">
            <a:solidFill>
              <a:srgbClr val="FFFFFF"/>
            </a:solidFill>
          </a:ln>
          <a:effectLst/>
        </p:spPr>
        <p:txBody>
          <a:bodyPr vert="horz" wrap="none" lIns="82550" tIns="85725" rIns="0" bIns="85725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2. Sample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1F49D7FC-E7A3-3EAB-D5F6-C377C6966ED1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6216650" y="1558926"/>
            <a:ext cx="2773363" cy="415925"/>
          </a:xfrm>
          <a:prstGeom prst="chevron">
            <a:avLst>
              <a:gd name="adj" fmla="val 18321"/>
            </a:avLst>
          </a:prstGeom>
          <a:solidFill>
            <a:schemeClr val="accent1"/>
          </a:solidFill>
          <a:ln w="38100" cmpd="sng" algn="ctr">
            <a:solidFill>
              <a:srgbClr val="FFFFFF"/>
            </a:solidFill>
          </a:ln>
          <a:effectLst/>
        </p:spPr>
        <p:txBody>
          <a:bodyPr vert="horz" wrap="none" lIns="80963" tIns="85725" rIns="0" bIns="85725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3. Sample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F0E835A6-C7A3-CE24-BED1-C84C27AA761D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8913813" y="1558926"/>
            <a:ext cx="2774950" cy="415925"/>
          </a:xfrm>
          <a:prstGeom prst="chevron">
            <a:avLst>
              <a:gd name="adj" fmla="val 18321"/>
            </a:avLst>
          </a:prstGeom>
          <a:solidFill>
            <a:schemeClr val="accent1"/>
          </a:solidFill>
          <a:ln w="38100" cmpd="sng" algn="ctr">
            <a:solidFill>
              <a:srgbClr val="FFFFFF"/>
            </a:solidFill>
          </a:ln>
          <a:effectLst/>
        </p:spPr>
        <p:txBody>
          <a:bodyPr vert="horz" wrap="none" lIns="80963" tIns="85725" rIns="0" bIns="85725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>
                <a:solidFill>
                  <a:schemeClr val="bg1"/>
                </a:solidFill>
              </a:rPr>
              <a:t>4. Sample text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6216650" y="1974850"/>
            <a:ext cx="2697163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71438" rIns="0" bIns="674688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8913812" y="1974850"/>
            <a:ext cx="26987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1588" tIns="71438" rIns="0" bIns="674688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3517899" y="1974850"/>
            <a:ext cx="26987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0" tIns="71438" rIns="0" bIns="9636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819149" y="1974850"/>
            <a:ext cx="2698750" cy="203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square" lIns="71438" tIns="71438" rIns="0" bIns="9636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A7019E0-1246-EA4A-C2EE-B99912BBEBFF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6216650" y="4013200"/>
            <a:ext cx="2697163" cy="2038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71438" rIns="0" bIns="674688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02A9EA0-5866-31B3-DAA5-46427352F544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8913812" y="4013200"/>
            <a:ext cx="2698750" cy="2038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1588" tIns="71438" rIns="0" bIns="674688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FDD66911-5FC9-530B-69AB-D441A100F94F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3517899" y="4013200"/>
            <a:ext cx="2698750" cy="2038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0" tIns="71438" rIns="0" bIns="9636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05A0F72E-E7D9-9658-C8A0-6A6EFB85A8E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819149" y="4013200"/>
            <a:ext cx="2698750" cy="203835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71438" tIns="71438" rIns="0" bIns="963613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3866E-E0E7-A17F-1EA2-CF55C5A3E557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03226" y="1974850"/>
            <a:ext cx="415925" cy="2038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vert270" wrap="none" lIns="85725" tIns="0" rIns="85725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b="1">
                <a:solidFill>
                  <a:schemeClr val="bg1"/>
                </a:solidFill>
                <a:sym typeface="Futura"/>
              </a:rPr>
              <a:t>Sample text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027D3C8-F59F-3222-7B01-894B96C91FD4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403226" y="4013200"/>
            <a:ext cx="415925" cy="20383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vert="vert270" wrap="none" lIns="85725" tIns="0" rIns="85725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b="1">
                <a:solidFill>
                  <a:schemeClr val="bg1"/>
                </a:solidFill>
                <a:sym typeface="Futura"/>
              </a:rPr>
              <a:t>Sample text</a:t>
            </a:r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744F6D00-38AC-1484-F2FD-C7383833C6E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727763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processes, flows, lane, plan, plans, steps, stage, stages, phase, phases, table, tables, </a:t>
            </a:r>
            <a:r>
              <a:rPr lang="en-US" err="1">
                <a:solidFill>
                  <a:schemeClr val="tx2"/>
                </a:solidFill>
              </a:rPr>
              <a:t>swimlane</a:t>
            </a:r>
            <a:r>
              <a:rPr lang="en-US">
                <a:solidFill>
                  <a:schemeClr val="tx2"/>
                </a:solidFill>
              </a:rPr>
              <a:t>, </a:t>
            </a:r>
            <a:r>
              <a:rPr lang="en-US" err="1">
                <a:solidFill>
                  <a:schemeClr val="tx2"/>
                </a:solidFill>
              </a:rPr>
              <a:t>swimlanes</a:t>
            </a:r>
            <a:r>
              <a:rPr lang="en-US">
                <a:solidFill>
                  <a:schemeClr val="tx2"/>
                </a:solidFill>
              </a:rPr>
              <a:t>, think-cell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A51D07D6-DD56-FF93-6EB0-C654D2EFAF56}"/>
              </a:ext>
            </a:extLst>
          </p:cNvPr>
          <p:cNvSpPr>
            <a:spLocks/>
          </p:cNvSpPr>
          <p:nvPr/>
        </p:nvSpPr>
        <p:spPr>
          <a:xfrm>
            <a:off x="8811108" y="-621328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process flow is created using </a:t>
            </a:r>
            <a:r>
              <a:rPr lang="en-US" sz="1200" b="1" u="sng">
                <a:solidFill>
                  <a:schemeClr val="tx1"/>
                </a:solidFill>
              </a:rPr>
              <a:t>think-cell text boxes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edit the text</a:t>
            </a:r>
            <a:r>
              <a:rPr lang="en-US" sz="1200">
                <a:solidFill>
                  <a:schemeClr val="tx1"/>
                </a:solidFill>
              </a:rPr>
              <a:t>, simply click the text box.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 b="1">
                <a:solidFill>
                  <a:schemeClr val="tx1"/>
                </a:solidFill>
              </a:rPr>
              <a:t>Change the style and formatting</a:t>
            </a:r>
            <a:r>
              <a:rPr lang="en-US" sz="1200">
                <a:solidFill>
                  <a:schemeClr val="tx1"/>
                </a:solidFill>
              </a:rPr>
              <a:t> with ribbon commands or the think-cell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6995" indent="-86995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rows or columns</a:t>
            </a:r>
            <a:r>
              <a:rPr lang="en-US" sz="1200">
                <a:solidFill>
                  <a:schemeClr val="tx1"/>
                </a:solidFill>
              </a:rPr>
              <a:t>, select one or more text boxes and click the blue arrow with a plus sign (+).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2920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65KKSn67mwMy7NIMLZuQ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Czw9mEfc9TpB69PbjM4w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ymg8k.ucT86Zlyk7vd.bw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_cSJ68TxDBnvAm.XLRb9w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mqNMqYSJ2tAffSMlAT8Q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RF6WQLNdDevnl48G4Etpw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Q70W3XIHlj_kVBLLLVJw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kL4nTvL7XJ1P0rNmfhr.g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Vs6.QiFRhfDlLP33YdTpQ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S6oibW.wBE37Z_NEdMqg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eione0bAShBCsFzVln4yQ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FDgSGCQgbTzJMsqgt_8Q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wWcpnEytWuZ..4pHsCfXg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7iv0xH0MpO7UoCeavZhw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