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19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425.xml" ContentType="application/vnd.openxmlformats-officedocument.presentationml.tags+xml"/>
  <Override PartName="/ppt/notesSlides/notesSlide11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13" r:id="rId12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19.xml" Id="rId12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2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19.xml.rels>&#65279;<?xml version="1.0" encoding="utf-8"?><Relationships xmlns="http://schemas.openxmlformats.org/package/2006/relationships"><Relationship Type="http://schemas.openxmlformats.org/officeDocument/2006/relationships/slide" Target="/ppt/slides/slide119.xml" Id="rId2" /><Relationship Type="http://schemas.openxmlformats.org/officeDocument/2006/relationships/notesMaster" Target="/ppt/notesMasters/notesMaster1.xml" Id="rId1" /></Relationship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54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425.xml" Id="rId2" /><Relationship Type="http://schemas.openxmlformats.org/officeDocument/2006/relationships/vmlDrawing" Target="/ppt/drawings/vmlDrawing123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23.bin" Id="rId5" /><Relationship Type="http://schemas.openxmlformats.org/officeDocument/2006/relationships/notesSlide" Target="/ppt/notesSlides/notesSlide119.xml" Id="rId4" /></Relationships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09576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1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Process stages</a:t>
            </a:r>
          </a:p>
        </p:txBody>
      </p:sp>
      <p:cxnSp>
        <p:nvCxnSpPr>
          <p:cNvPr id="6" name="Gerader Verbinder 8">
            <a:extLst>
              <a:ext uri="{FF2B5EF4-FFF2-40B4-BE49-F238E27FC236}">
                <a16:creationId xmlns:a16="http://schemas.microsoft.com/office/drawing/2014/main" id="{D6021A95-DE8B-450E-4404-34B449669F86}"/>
              </a:ext>
            </a:extLst>
          </p:cNvPr>
          <p:cNvCxnSpPr>
            <a:cxnSpLocks/>
          </p:cNvCxnSpPr>
          <p:nvPr/>
        </p:nvCxnSpPr>
        <p:spPr bwMode="gray">
          <a:xfrm>
            <a:off x="0" y="5124742"/>
            <a:ext cx="12192000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</a:ln>
          <a:effectLst/>
        </p:spPr>
      </p:cxnSp>
      <p:sp>
        <p:nvSpPr>
          <p:cNvPr id="7" name="Rechteck 10">
            <a:extLst>
              <a:ext uri="{FF2B5EF4-FFF2-40B4-BE49-F238E27FC236}">
                <a16:creationId xmlns:a16="http://schemas.microsoft.com/office/drawing/2014/main" id="{000FEB2C-736C-6333-80B3-2F06AD5D4A84}"/>
              </a:ext>
            </a:extLst>
          </p:cNvPr>
          <p:cNvSpPr>
            <a:spLocks/>
          </p:cNvSpPr>
          <p:nvPr/>
        </p:nvSpPr>
        <p:spPr>
          <a:xfrm>
            <a:off x="1147830" y="2034283"/>
            <a:ext cx="2204085" cy="22360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  <a:t>Sample text</a:t>
            </a: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desired text</a:t>
            </a:r>
          </a:p>
          <a:p>
            <a:pPr marL="0" marR="0" lvl="1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consectetur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adipiscing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elit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Ut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enim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 ad minim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veniam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 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sym typeface="Futura"/>
            </a:endParaRPr>
          </a:p>
        </p:txBody>
      </p:sp>
      <p:sp>
        <p:nvSpPr>
          <p:cNvPr id="9" name="Rechteck 11">
            <a:extLst>
              <a:ext uri="{FF2B5EF4-FFF2-40B4-BE49-F238E27FC236}">
                <a16:creationId xmlns:a16="http://schemas.microsoft.com/office/drawing/2014/main" id="{8BC4A3D0-5AB5-83D5-DD33-CA2BD1C5C3DC}"/>
              </a:ext>
            </a:extLst>
          </p:cNvPr>
          <p:cNvSpPr>
            <a:spLocks/>
          </p:cNvSpPr>
          <p:nvPr/>
        </p:nvSpPr>
        <p:spPr>
          <a:xfrm>
            <a:off x="3711915" y="2034283"/>
            <a:ext cx="2204085" cy="2236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sym typeface="Futura"/>
              </a:rPr>
              <a:t>Sample text</a:t>
            </a: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sym typeface="Futura"/>
              </a:rPr>
              <a:t>Insert desired text</a:t>
            </a:r>
          </a:p>
          <a:p>
            <a:pPr marL="0" marR="0" lvl="1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sym typeface="Futura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sym typeface="Futura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sym typeface="Futura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sym typeface="Futura"/>
              </a:rPr>
              <a:t>consectetur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sym typeface="Futur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sym typeface="Futura"/>
              </a:rPr>
              <a:t>adipiscing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sym typeface="Futur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sym typeface="Futura"/>
              </a:rPr>
              <a:t>elit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sym typeface="Futura"/>
              </a:rPr>
              <a:t>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sym typeface="Futura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sym typeface="Futura"/>
              </a:rPr>
              <a:t>Ut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sym typeface="Futura"/>
              </a:rPr>
              <a:t>enim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sym typeface="Futura"/>
              </a:rPr>
              <a:t> ad minim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sym typeface="Futura"/>
              </a:rPr>
              <a:t>veniam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sym typeface="Futura"/>
              </a:rPr>
              <a:t> 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sym typeface="Futura"/>
            </a:endParaRPr>
          </a:p>
        </p:txBody>
      </p:sp>
      <p:sp>
        <p:nvSpPr>
          <p:cNvPr id="11" name="Rechteck 12">
            <a:extLst>
              <a:ext uri="{FF2B5EF4-FFF2-40B4-BE49-F238E27FC236}">
                <a16:creationId xmlns:a16="http://schemas.microsoft.com/office/drawing/2014/main" id="{7A2444BF-F16A-8244-F5CE-3CD253CABD6E}"/>
              </a:ext>
            </a:extLst>
          </p:cNvPr>
          <p:cNvSpPr>
            <a:spLocks/>
          </p:cNvSpPr>
          <p:nvPr/>
        </p:nvSpPr>
        <p:spPr>
          <a:xfrm>
            <a:off x="6276000" y="2034283"/>
            <a:ext cx="2204085" cy="22360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  <a:t>Sample text</a:t>
            </a: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desired text</a:t>
            </a:r>
          </a:p>
          <a:p>
            <a:pPr marL="0" marR="0" lvl="1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consectetur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adipiscing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elit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Ut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enim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 ad minim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veniam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 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sym typeface="Futura"/>
            </a:endParaRPr>
          </a:p>
        </p:txBody>
      </p:sp>
      <p:sp>
        <p:nvSpPr>
          <p:cNvPr id="12" name="Rechteck 13">
            <a:extLst>
              <a:ext uri="{FF2B5EF4-FFF2-40B4-BE49-F238E27FC236}">
                <a16:creationId xmlns:a16="http://schemas.microsoft.com/office/drawing/2014/main" id="{3429B6EF-FA33-0D70-15B5-335C7F591F60}"/>
              </a:ext>
            </a:extLst>
          </p:cNvPr>
          <p:cNvSpPr>
            <a:spLocks/>
          </p:cNvSpPr>
          <p:nvPr/>
        </p:nvSpPr>
        <p:spPr>
          <a:xfrm>
            <a:off x="8840085" y="2034283"/>
            <a:ext cx="2204085" cy="22360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  <a:t>Sample text</a:t>
            </a: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desired text</a:t>
            </a:r>
          </a:p>
          <a:p>
            <a:pPr marL="0" marR="0" lvl="1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consectetur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adipiscing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elit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Ut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enim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 ad minim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veniam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Futura"/>
              </a:rPr>
              <a:t> 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sym typeface="Futura"/>
            </a:endParaRPr>
          </a:p>
        </p:txBody>
      </p:sp>
      <p:sp>
        <p:nvSpPr>
          <p:cNvPr id="13" name="Gleichschenkliges Dreieck 15">
            <a:extLst>
              <a:ext uri="{FF2B5EF4-FFF2-40B4-BE49-F238E27FC236}">
                <a16:creationId xmlns:a16="http://schemas.microsoft.com/office/drawing/2014/main" id="{52326103-2ACC-6025-D468-7AFC7D01BDB6}"/>
              </a:ext>
            </a:extLst>
          </p:cNvPr>
          <p:cNvSpPr>
            <a:spLocks/>
          </p:cNvSpPr>
          <p:nvPr/>
        </p:nvSpPr>
        <p:spPr>
          <a:xfrm flipV="1">
            <a:off x="1942886" y="4270337"/>
            <a:ext cx="613972" cy="52928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leichschenkliges Dreieck 16">
            <a:extLst>
              <a:ext uri="{FF2B5EF4-FFF2-40B4-BE49-F238E27FC236}">
                <a16:creationId xmlns:a16="http://schemas.microsoft.com/office/drawing/2014/main" id="{D9A781BD-462D-9562-9EE4-54B7E65382C1}"/>
              </a:ext>
            </a:extLst>
          </p:cNvPr>
          <p:cNvSpPr>
            <a:spLocks/>
          </p:cNvSpPr>
          <p:nvPr/>
        </p:nvSpPr>
        <p:spPr>
          <a:xfrm flipV="1">
            <a:off x="4506971" y="4270337"/>
            <a:ext cx="613972" cy="52928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Gleichschenkliges Dreieck 17">
            <a:extLst>
              <a:ext uri="{FF2B5EF4-FFF2-40B4-BE49-F238E27FC236}">
                <a16:creationId xmlns:a16="http://schemas.microsoft.com/office/drawing/2014/main" id="{48FA3444-36AA-95E1-3528-198458B2453E}"/>
              </a:ext>
            </a:extLst>
          </p:cNvPr>
          <p:cNvSpPr>
            <a:spLocks/>
          </p:cNvSpPr>
          <p:nvPr/>
        </p:nvSpPr>
        <p:spPr>
          <a:xfrm flipV="1">
            <a:off x="7071056" y="4270337"/>
            <a:ext cx="613972" cy="52928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leichschenkliges Dreieck 18">
            <a:extLst>
              <a:ext uri="{FF2B5EF4-FFF2-40B4-BE49-F238E27FC236}">
                <a16:creationId xmlns:a16="http://schemas.microsoft.com/office/drawing/2014/main" id="{669E7860-00B9-E219-0975-A58E052E7FD9}"/>
              </a:ext>
            </a:extLst>
          </p:cNvPr>
          <p:cNvSpPr>
            <a:spLocks/>
          </p:cNvSpPr>
          <p:nvPr/>
        </p:nvSpPr>
        <p:spPr>
          <a:xfrm flipV="1">
            <a:off x="9635141" y="4270337"/>
            <a:ext cx="613972" cy="52928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9">
            <a:extLst>
              <a:ext uri="{FF2B5EF4-FFF2-40B4-BE49-F238E27FC236}">
                <a16:creationId xmlns:a16="http://schemas.microsoft.com/office/drawing/2014/main" id="{D23632E0-7E1B-131C-E9A2-166537F6C797}"/>
              </a:ext>
            </a:extLst>
          </p:cNvPr>
          <p:cNvSpPr>
            <a:spLocks/>
          </p:cNvSpPr>
          <p:nvPr/>
        </p:nvSpPr>
        <p:spPr>
          <a:xfrm flipV="1">
            <a:off x="2174329" y="5048999"/>
            <a:ext cx="151086" cy="151486"/>
          </a:xfrm>
          <a:prstGeom prst="ellipse">
            <a:avLst/>
          </a:prstGeom>
          <a:solidFill>
            <a:schemeClr val="accent5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rgbClr val="000000"/>
              </a:solidFill>
            </a:endParaRPr>
          </a:p>
        </p:txBody>
      </p:sp>
      <p:sp>
        <p:nvSpPr>
          <p:cNvPr id="18" name="Ellipse 20">
            <a:extLst>
              <a:ext uri="{FF2B5EF4-FFF2-40B4-BE49-F238E27FC236}">
                <a16:creationId xmlns:a16="http://schemas.microsoft.com/office/drawing/2014/main" id="{B3E07142-8AC8-27CA-E1E5-0D7C7AADA6EC}"/>
              </a:ext>
            </a:extLst>
          </p:cNvPr>
          <p:cNvSpPr>
            <a:spLocks/>
          </p:cNvSpPr>
          <p:nvPr/>
        </p:nvSpPr>
        <p:spPr>
          <a:xfrm flipV="1">
            <a:off x="4738414" y="5048999"/>
            <a:ext cx="151086" cy="151486"/>
          </a:xfrm>
          <a:prstGeom prst="ellipse">
            <a:avLst/>
          </a:prstGeom>
          <a:solidFill>
            <a:schemeClr val="accent5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rgbClr val="000000"/>
              </a:solidFill>
            </a:endParaRPr>
          </a:p>
        </p:txBody>
      </p:sp>
      <p:sp>
        <p:nvSpPr>
          <p:cNvPr id="19" name="Ellipse 21">
            <a:extLst>
              <a:ext uri="{FF2B5EF4-FFF2-40B4-BE49-F238E27FC236}">
                <a16:creationId xmlns:a16="http://schemas.microsoft.com/office/drawing/2014/main" id="{1F62A501-A3C3-1AEE-D4F9-0870B8559532}"/>
              </a:ext>
            </a:extLst>
          </p:cNvPr>
          <p:cNvSpPr>
            <a:spLocks/>
          </p:cNvSpPr>
          <p:nvPr/>
        </p:nvSpPr>
        <p:spPr>
          <a:xfrm flipV="1">
            <a:off x="7302499" y="5048999"/>
            <a:ext cx="151086" cy="151486"/>
          </a:xfrm>
          <a:prstGeom prst="ellipse">
            <a:avLst/>
          </a:prstGeom>
          <a:solidFill>
            <a:schemeClr val="accent5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rgbClr val="000000"/>
              </a:solidFill>
            </a:endParaRPr>
          </a:p>
        </p:txBody>
      </p:sp>
      <p:sp>
        <p:nvSpPr>
          <p:cNvPr id="20" name="Ellipse 22">
            <a:extLst>
              <a:ext uri="{FF2B5EF4-FFF2-40B4-BE49-F238E27FC236}">
                <a16:creationId xmlns:a16="http://schemas.microsoft.com/office/drawing/2014/main" id="{85C6A953-7887-1E66-E187-B9D098825649}"/>
              </a:ext>
            </a:extLst>
          </p:cNvPr>
          <p:cNvSpPr>
            <a:spLocks/>
          </p:cNvSpPr>
          <p:nvPr/>
        </p:nvSpPr>
        <p:spPr>
          <a:xfrm flipV="1">
            <a:off x="9866584" y="5048999"/>
            <a:ext cx="151086" cy="151486"/>
          </a:xfrm>
          <a:prstGeom prst="ellipse">
            <a:avLst/>
          </a:prstGeom>
          <a:solidFill>
            <a:schemeClr val="accent5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rgbClr val="000000"/>
              </a:solidFill>
            </a:endParaRPr>
          </a:p>
        </p:txBody>
      </p:sp>
      <p:sp>
        <p:nvSpPr>
          <p:cNvPr id="21" name="Rechteck: abgerundete Ecken 23">
            <a:extLst>
              <a:ext uri="{FF2B5EF4-FFF2-40B4-BE49-F238E27FC236}">
                <a16:creationId xmlns:a16="http://schemas.microsoft.com/office/drawing/2014/main" id="{0A148FAE-5272-7031-D8AF-C1C4EC6FE211}"/>
              </a:ext>
            </a:extLst>
          </p:cNvPr>
          <p:cNvSpPr>
            <a:spLocks/>
          </p:cNvSpPr>
          <p:nvPr/>
        </p:nvSpPr>
        <p:spPr>
          <a:xfrm>
            <a:off x="1147830" y="5359093"/>
            <a:ext cx="2204085" cy="221694"/>
          </a:xfrm>
          <a:prstGeom prst="roundRect">
            <a:avLst>
              <a:gd name="adj" fmla="val 571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  <a:t>Insert desired text</a:t>
            </a:r>
          </a:p>
        </p:txBody>
      </p:sp>
      <p:sp>
        <p:nvSpPr>
          <p:cNvPr id="22" name="Rechteck: abgerundete Ecken 24">
            <a:extLst>
              <a:ext uri="{FF2B5EF4-FFF2-40B4-BE49-F238E27FC236}">
                <a16:creationId xmlns:a16="http://schemas.microsoft.com/office/drawing/2014/main" id="{5746F37C-6487-FBB1-3F41-4745B117156D}"/>
              </a:ext>
            </a:extLst>
          </p:cNvPr>
          <p:cNvSpPr>
            <a:spLocks/>
          </p:cNvSpPr>
          <p:nvPr/>
        </p:nvSpPr>
        <p:spPr>
          <a:xfrm>
            <a:off x="3711915" y="5359093"/>
            <a:ext cx="2204085" cy="221694"/>
          </a:xfrm>
          <a:prstGeom prst="roundRect">
            <a:avLst>
              <a:gd name="adj" fmla="val 571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  <a:t>Insert desired text</a:t>
            </a:r>
          </a:p>
        </p:txBody>
      </p:sp>
      <p:sp>
        <p:nvSpPr>
          <p:cNvPr id="23" name="Rechteck: abgerundete Ecken 25">
            <a:extLst>
              <a:ext uri="{FF2B5EF4-FFF2-40B4-BE49-F238E27FC236}">
                <a16:creationId xmlns:a16="http://schemas.microsoft.com/office/drawing/2014/main" id="{705A953A-A11B-4E28-75A3-C0967B6D0A0E}"/>
              </a:ext>
            </a:extLst>
          </p:cNvPr>
          <p:cNvSpPr>
            <a:spLocks/>
          </p:cNvSpPr>
          <p:nvPr/>
        </p:nvSpPr>
        <p:spPr>
          <a:xfrm>
            <a:off x="6276000" y="5359093"/>
            <a:ext cx="2204085" cy="221694"/>
          </a:xfrm>
          <a:prstGeom prst="roundRect">
            <a:avLst>
              <a:gd name="adj" fmla="val 571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  <a:t>Insert desired text</a:t>
            </a:r>
          </a:p>
        </p:txBody>
      </p:sp>
      <p:sp>
        <p:nvSpPr>
          <p:cNvPr id="24" name="Rechteck: abgerundete Ecken 26">
            <a:extLst>
              <a:ext uri="{FF2B5EF4-FFF2-40B4-BE49-F238E27FC236}">
                <a16:creationId xmlns:a16="http://schemas.microsoft.com/office/drawing/2014/main" id="{1EB74A8D-7CF4-304E-D530-418C5981A3C6}"/>
              </a:ext>
            </a:extLst>
          </p:cNvPr>
          <p:cNvSpPr>
            <a:spLocks/>
          </p:cNvSpPr>
          <p:nvPr/>
        </p:nvSpPr>
        <p:spPr>
          <a:xfrm>
            <a:off x="8840085" y="5359093"/>
            <a:ext cx="2204085" cy="221694"/>
          </a:xfrm>
          <a:prstGeom prst="roundRect">
            <a:avLst>
              <a:gd name="adj" fmla="val 571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  <a:t>Insert desired text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4735D77C-1D48-533C-FAD0-F2795E540D86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86484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processes, stage, phase, phases, plan, plans, step, steps</a:t>
            </a:r>
          </a:p>
        </p:txBody>
      </p:sp>
    </p:spTree>
    <p:extLst>
      <p:ext uri="{BB962C8B-B14F-4D97-AF65-F5344CB8AC3E}">
        <p14:creationId xmlns:p14="http://schemas.microsoft.com/office/powerpoint/2010/main" val="14822378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