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2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26.xml" ContentType="application/vnd.openxmlformats-officedocument.presentationml.tags+xml"/>
  <Override PartName="/ppt/notesSlides/notesSlide1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1" r:id="rId12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20.xml" Id="rId12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0.xml.rels>&#65279;<?xml version="1.0" encoding="utf-8"?><Relationships xmlns="http://schemas.openxmlformats.org/package/2006/relationships"><Relationship Type="http://schemas.openxmlformats.org/officeDocument/2006/relationships/slide" Target="/ppt/slides/slide120.xml" Id="rId2" /><Relationship Type="http://schemas.openxmlformats.org/officeDocument/2006/relationships/notesMaster" Target="/ppt/notesMasters/notesMaster1.xml" Id="rId1" /></Relationship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774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0.xml.rels>&#65279;<?xml version="1.0" encoding="utf-8"?><Relationships xmlns="http://schemas.openxmlformats.org/package/2006/relationships"><Relationship Type="http://schemas.openxmlformats.org/officeDocument/2006/relationships/image" Target="/ppt/media/image137.svg" Id="rId8" /><Relationship Type="http://schemas.openxmlformats.org/officeDocument/2006/relationships/image" Target="/ppt/media/image142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36.png" Id="rId7" /><Relationship Type="http://schemas.openxmlformats.org/officeDocument/2006/relationships/image" Target="/ppt/media/image141.svg" Id="rId12" /><Relationship Type="http://schemas.openxmlformats.org/officeDocument/2006/relationships/tags" Target="/ppt/tags/tag426.xml" Id="rId2" /><Relationship Type="http://schemas.openxmlformats.org/officeDocument/2006/relationships/vmlDrawing" Target="/ppt/drawings/vmlDrawing124.vml" Id="rId1" /><Relationship Type="http://schemas.openxmlformats.org/officeDocument/2006/relationships/image" Target="/ppt/media/image4.emf" Id="rId6" /><Relationship Type="http://schemas.openxmlformats.org/officeDocument/2006/relationships/image" Target="/ppt/media/image140.png" Id="rId11" /><Relationship Type="http://schemas.openxmlformats.org/officeDocument/2006/relationships/oleObject" Target="/ppt/embeddings/oleObject124.bin" Id="rId5" /><Relationship Type="http://schemas.openxmlformats.org/officeDocument/2006/relationships/image" Target="/ppt/media/image139.svg" Id="rId10" /><Relationship Type="http://schemas.openxmlformats.org/officeDocument/2006/relationships/notesSlide" Target="/ppt/notesSlides/notesSlide120.xml" Id="rId4" /><Relationship Type="http://schemas.openxmlformats.org/officeDocument/2006/relationships/image" Target="/ppt/media/image138.png" Id="rId9" /><Relationship Type="http://schemas.openxmlformats.org/officeDocument/2006/relationships/image" Target="/ppt/media/image143.svg" Id="rId14" /></Relationships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6862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310A9-8A7A-56C4-E256-92E49A59C0CC}"/>
              </a:ext>
            </a:extLst>
          </p:cNvPr>
          <p:cNvSpPr txBox="1">
            <a:spLocks/>
          </p:cNvSpPr>
          <p:nvPr/>
        </p:nvSpPr>
        <p:spPr>
          <a:xfrm>
            <a:off x="413289" y="5336962"/>
            <a:ext cx="3215544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5" name="Ellipse 6">
            <a:extLst>
              <a:ext uri="{FF2B5EF4-FFF2-40B4-BE49-F238E27FC236}">
                <a16:creationId xmlns:a16="http://schemas.microsoft.com/office/drawing/2014/main" id="{C6D08F7B-7D67-02F6-30F5-CE69D5158083}"/>
              </a:ext>
            </a:extLst>
          </p:cNvPr>
          <p:cNvSpPr>
            <a:spLocks/>
          </p:cNvSpPr>
          <p:nvPr/>
        </p:nvSpPr>
        <p:spPr>
          <a:xfrm>
            <a:off x="413289" y="3268528"/>
            <a:ext cx="1929602" cy="19296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7">
            <a:extLst>
              <a:ext uri="{FF2B5EF4-FFF2-40B4-BE49-F238E27FC236}">
                <a16:creationId xmlns:a16="http://schemas.microsoft.com/office/drawing/2014/main" id="{416EFDA6-1403-0341-7429-BEE2C481EE08}"/>
              </a:ext>
            </a:extLst>
          </p:cNvPr>
          <p:cNvSpPr>
            <a:spLocks/>
          </p:cNvSpPr>
          <p:nvPr/>
        </p:nvSpPr>
        <p:spPr>
          <a:xfrm>
            <a:off x="2939814" y="2408696"/>
            <a:ext cx="1929602" cy="19296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8">
            <a:extLst>
              <a:ext uri="{FF2B5EF4-FFF2-40B4-BE49-F238E27FC236}">
                <a16:creationId xmlns:a16="http://schemas.microsoft.com/office/drawing/2014/main" id="{F44B16E3-8F1E-823A-35C6-B5E505F2A6A3}"/>
              </a:ext>
            </a:extLst>
          </p:cNvPr>
          <p:cNvSpPr>
            <a:spLocks/>
          </p:cNvSpPr>
          <p:nvPr/>
        </p:nvSpPr>
        <p:spPr>
          <a:xfrm>
            <a:off x="5466340" y="3268528"/>
            <a:ext cx="1929602" cy="19296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9">
            <a:extLst>
              <a:ext uri="{FF2B5EF4-FFF2-40B4-BE49-F238E27FC236}">
                <a16:creationId xmlns:a16="http://schemas.microsoft.com/office/drawing/2014/main" id="{A529402C-72CC-92E7-17E3-41F54F3B4034}"/>
              </a:ext>
            </a:extLst>
          </p:cNvPr>
          <p:cNvSpPr>
            <a:spLocks/>
          </p:cNvSpPr>
          <p:nvPr/>
        </p:nvSpPr>
        <p:spPr>
          <a:xfrm>
            <a:off x="7992864" y="2408696"/>
            <a:ext cx="1929602" cy="19296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ogen 10">
            <a:extLst>
              <a:ext uri="{FF2B5EF4-FFF2-40B4-BE49-F238E27FC236}">
                <a16:creationId xmlns:a16="http://schemas.microsoft.com/office/drawing/2014/main" id="{66243A79-CE21-AA95-18A4-AAD0E105EDB6}"/>
              </a:ext>
            </a:extLst>
          </p:cNvPr>
          <p:cNvSpPr>
            <a:spLocks/>
          </p:cNvSpPr>
          <p:nvPr/>
        </p:nvSpPr>
        <p:spPr>
          <a:xfrm rot="17839092">
            <a:off x="1592809" y="2677964"/>
            <a:ext cx="1929602" cy="1929602"/>
          </a:xfrm>
          <a:prstGeom prst="arc">
            <a:avLst/>
          </a:pr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ogen 11">
            <a:extLst>
              <a:ext uri="{FF2B5EF4-FFF2-40B4-BE49-F238E27FC236}">
                <a16:creationId xmlns:a16="http://schemas.microsoft.com/office/drawing/2014/main" id="{A3643DEF-64C4-3B5B-2146-040EB379B6C2}"/>
              </a:ext>
            </a:extLst>
          </p:cNvPr>
          <p:cNvSpPr>
            <a:spLocks/>
          </p:cNvSpPr>
          <p:nvPr/>
        </p:nvSpPr>
        <p:spPr>
          <a:xfrm rot="3866140" flipV="1">
            <a:off x="4185540" y="3039659"/>
            <a:ext cx="1929602" cy="1929602"/>
          </a:xfrm>
          <a:prstGeom prst="arc">
            <a:avLst/>
          </a:prstGeom>
          <a:noFill/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ogen 13">
            <a:extLst>
              <a:ext uri="{FF2B5EF4-FFF2-40B4-BE49-F238E27FC236}">
                <a16:creationId xmlns:a16="http://schemas.microsoft.com/office/drawing/2014/main" id="{A73C1B71-3606-49CA-43D8-469DC3BE5B63}"/>
              </a:ext>
            </a:extLst>
          </p:cNvPr>
          <p:cNvSpPr>
            <a:spLocks/>
          </p:cNvSpPr>
          <p:nvPr/>
        </p:nvSpPr>
        <p:spPr>
          <a:xfrm rot="17581777">
            <a:off x="6753559" y="2622674"/>
            <a:ext cx="1929602" cy="1929602"/>
          </a:xfrm>
          <a:prstGeom prst="arc">
            <a:avLst/>
          </a:pr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3FFC282E-53EA-CC48-D294-857661C933BF}"/>
              </a:ext>
            </a:extLst>
          </p:cNvPr>
          <p:cNvSpPr txBox="1">
            <a:spLocks/>
          </p:cNvSpPr>
          <p:nvPr/>
        </p:nvSpPr>
        <p:spPr>
          <a:xfrm>
            <a:off x="5466340" y="5336962"/>
            <a:ext cx="3215544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6CEAA064-0EFF-9713-C188-282F3DE256DC}"/>
              </a:ext>
            </a:extLst>
          </p:cNvPr>
          <p:cNvSpPr txBox="1">
            <a:spLocks/>
          </p:cNvSpPr>
          <p:nvPr/>
        </p:nvSpPr>
        <p:spPr>
          <a:xfrm>
            <a:off x="7992864" y="1557337"/>
            <a:ext cx="3215544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03471754-E0FF-693B-329A-CB1C30698670}"/>
              </a:ext>
            </a:extLst>
          </p:cNvPr>
          <p:cNvSpPr txBox="1">
            <a:spLocks/>
          </p:cNvSpPr>
          <p:nvPr/>
        </p:nvSpPr>
        <p:spPr>
          <a:xfrm>
            <a:off x="2939814" y="1557337"/>
            <a:ext cx="3215544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pic>
        <p:nvPicPr>
          <p:cNvPr id="35" name="Grafik 12">
            <a:extLst>
              <a:ext uri="{FF2B5EF4-FFF2-40B4-BE49-F238E27FC236}">
                <a16:creationId xmlns:a16="http://schemas.microsoft.com/office/drawing/2014/main" id="{3531574D-A18F-04BC-2385-8037442AE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42" y="3808681"/>
            <a:ext cx="849295" cy="849295"/>
          </a:xfrm>
          <a:prstGeom prst="rect">
            <a:avLst/>
          </a:prstGeom>
        </p:spPr>
      </p:pic>
      <p:pic>
        <p:nvPicPr>
          <p:cNvPr id="36" name="Grafik 15">
            <a:extLst>
              <a:ext uri="{FF2B5EF4-FFF2-40B4-BE49-F238E27FC236}">
                <a16:creationId xmlns:a16="http://schemas.microsoft.com/office/drawing/2014/main" id="{E919C5F7-D31D-539D-6CA4-398E485CE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33018" y="2948849"/>
            <a:ext cx="849295" cy="849295"/>
          </a:xfrm>
          <a:prstGeom prst="rect">
            <a:avLst/>
          </a:prstGeom>
        </p:spPr>
      </p:pic>
      <p:pic>
        <p:nvPicPr>
          <p:cNvPr id="37" name="Grafik 21">
            <a:extLst>
              <a:ext uri="{FF2B5EF4-FFF2-40B4-BE49-F238E27FC236}">
                <a16:creationId xmlns:a16="http://schemas.microsoft.com/office/drawing/2014/main" id="{66E2F3BD-8B67-5CA7-5E3F-9F51177294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6493" y="3808681"/>
            <a:ext cx="849295" cy="849295"/>
          </a:xfrm>
          <a:prstGeom prst="rect">
            <a:avLst/>
          </a:prstGeom>
        </p:spPr>
      </p:pic>
      <p:pic>
        <p:nvPicPr>
          <p:cNvPr id="38" name="Grafik 23">
            <a:extLst>
              <a:ext uri="{FF2B5EF4-FFF2-40B4-BE49-F238E27FC236}">
                <a16:creationId xmlns:a16="http://schemas.microsoft.com/office/drawing/2014/main" id="{81513BB2-BC26-5357-3A5A-4FCE16C74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968" y="2948849"/>
            <a:ext cx="849295" cy="849295"/>
          </a:xfrm>
          <a:prstGeom prst="rect">
            <a:avLst/>
          </a:prstGeom>
        </p:spPr>
      </p:pic>
      <p:sp>
        <p:nvSpPr>
          <p:cNvPr id="39" name="Ellipse 26">
            <a:extLst>
              <a:ext uri="{FF2B5EF4-FFF2-40B4-BE49-F238E27FC236}">
                <a16:creationId xmlns:a16="http://schemas.microsoft.com/office/drawing/2014/main" id="{D2B954F8-07DB-5B5A-60CE-29FF0104826C}"/>
              </a:ext>
            </a:extLst>
          </p:cNvPr>
          <p:cNvSpPr>
            <a:spLocks/>
          </p:cNvSpPr>
          <p:nvPr/>
        </p:nvSpPr>
        <p:spPr>
          <a:xfrm>
            <a:off x="1454439" y="3068132"/>
            <a:ext cx="400790" cy="400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0" name="Ellipse 27">
            <a:extLst>
              <a:ext uri="{FF2B5EF4-FFF2-40B4-BE49-F238E27FC236}">
                <a16:creationId xmlns:a16="http://schemas.microsoft.com/office/drawing/2014/main" id="{C1BDE43B-D629-F4F8-9245-1BFC15568C57}"/>
              </a:ext>
            </a:extLst>
          </p:cNvPr>
          <p:cNvSpPr>
            <a:spLocks/>
          </p:cNvSpPr>
          <p:nvPr/>
        </p:nvSpPr>
        <p:spPr>
          <a:xfrm>
            <a:off x="4033290" y="4107635"/>
            <a:ext cx="400790" cy="400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1" name="Ellipse 29">
            <a:extLst>
              <a:ext uri="{FF2B5EF4-FFF2-40B4-BE49-F238E27FC236}">
                <a16:creationId xmlns:a16="http://schemas.microsoft.com/office/drawing/2014/main" id="{5E38B740-090E-DF45-FDBF-D4C6D1D37980}"/>
              </a:ext>
            </a:extLst>
          </p:cNvPr>
          <p:cNvSpPr>
            <a:spLocks/>
          </p:cNvSpPr>
          <p:nvPr/>
        </p:nvSpPr>
        <p:spPr>
          <a:xfrm>
            <a:off x="6594445" y="3068132"/>
            <a:ext cx="400790" cy="400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2" name="Ellipse 30">
            <a:extLst>
              <a:ext uri="{FF2B5EF4-FFF2-40B4-BE49-F238E27FC236}">
                <a16:creationId xmlns:a16="http://schemas.microsoft.com/office/drawing/2014/main" id="{29A510FA-05A1-6466-0D7B-B864B492A093}"/>
              </a:ext>
            </a:extLst>
          </p:cNvPr>
          <p:cNvSpPr>
            <a:spLocks/>
          </p:cNvSpPr>
          <p:nvPr/>
        </p:nvSpPr>
        <p:spPr>
          <a:xfrm>
            <a:off x="9137908" y="4107635"/>
            <a:ext cx="400790" cy="4007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FEB9DDF-CDA3-D9C6-CE12-985D4B3A59A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837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stage, stages, phase, phases, plan, plans, icon, icons, step, steps</a:t>
            </a:r>
          </a:p>
        </p:txBody>
      </p:sp>
    </p:spTree>
    <p:extLst>
      <p:ext uri="{BB962C8B-B14F-4D97-AF65-F5344CB8AC3E}">
        <p14:creationId xmlns:p14="http://schemas.microsoft.com/office/powerpoint/2010/main" val="1436355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