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2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27.xml" ContentType="application/vnd.openxmlformats-officedocument.presentationml.tags+xml"/>
  <Override PartName="/ppt/notesSlides/notesSlide12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72" r:id="rId12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21.xml" Id="rId124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2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21.xml.rels>&#65279;<?xml version="1.0" encoding="utf-8"?><Relationships xmlns="http://schemas.openxmlformats.org/package/2006/relationships"><Relationship Type="http://schemas.openxmlformats.org/officeDocument/2006/relationships/slide" Target="/ppt/slides/slide121.xml" Id="rId2" /><Relationship Type="http://schemas.openxmlformats.org/officeDocument/2006/relationships/notesMaster" Target="/ppt/notesMasters/notesMaster1.xml" Id="rId1" /></Relationship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3362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21.xml.rels>&#65279;<?xml version="1.0" encoding="utf-8"?><Relationships xmlns="http://schemas.openxmlformats.org/package/2006/relationships"><Relationship Type="http://schemas.openxmlformats.org/officeDocument/2006/relationships/image" Target="/ppt/media/image137.svg" Id="rId8" /><Relationship Type="http://schemas.openxmlformats.org/officeDocument/2006/relationships/image" Target="/ppt/media/image142.png" Id="rId13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36.png" Id="rId7" /><Relationship Type="http://schemas.openxmlformats.org/officeDocument/2006/relationships/image" Target="/ppt/media/image141.svg" Id="rId12" /><Relationship Type="http://schemas.openxmlformats.org/officeDocument/2006/relationships/tags" Target="/ppt/tags/tag427.xml" Id="rId2" /><Relationship Type="http://schemas.openxmlformats.org/officeDocument/2006/relationships/vmlDrawing" Target="/ppt/drawings/vmlDrawing125.vml" Id="rId1" /><Relationship Type="http://schemas.openxmlformats.org/officeDocument/2006/relationships/image" Target="/ppt/media/image4.emf" Id="rId6" /><Relationship Type="http://schemas.openxmlformats.org/officeDocument/2006/relationships/image" Target="/ppt/media/image140.png" Id="rId11" /><Relationship Type="http://schemas.openxmlformats.org/officeDocument/2006/relationships/oleObject" Target="/ppt/embeddings/oleObject125.bin" Id="rId5" /><Relationship Type="http://schemas.openxmlformats.org/officeDocument/2006/relationships/image" Target="/ppt/media/image139.svg" Id="rId10" /><Relationship Type="http://schemas.openxmlformats.org/officeDocument/2006/relationships/notesSlide" Target="/ppt/notesSlides/notesSlide121.xml" Id="rId4" /><Relationship Type="http://schemas.openxmlformats.org/officeDocument/2006/relationships/image" Target="/ppt/media/image138.png" Id="rId9" /><Relationship Type="http://schemas.openxmlformats.org/officeDocument/2006/relationships/image" Target="/ppt/media/image143.svg" Id="rId14" /></Relationships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2834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5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Infographic process II</a:t>
            </a:r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4CC25E20-5F45-8FB7-BA9B-5F42A519005B}"/>
              </a:ext>
            </a:extLst>
          </p:cNvPr>
          <p:cNvSpPr txBox="1">
            <a:spLocks/>
          </p:cNvSpPr>
          <p:nvPr/>
        </p:nvSpPr>
        <p:spPr>
          <a:xfrm>
            <a:off x="432952" y="4970202"/>
            <a:ext cx="2638005" cy="9541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>
                <a:solidFill>
                  <a:srgbClr val="444444"/>
                </a:solidFill>
                <a:sym typeface="Futura"/>
              </a:rPr>
              <a:t>Sample text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</p:txBody>
      </p:sp>
      <p:sp>
        <p:nvSpPr>
          <p:cNvPr id="6" name="Ellipse 6">
            <a:extLst>
              <a:ext uri="{FF2B5EF4-FFF2-40B4-BE49-F238E27FC236}">
                <a16:creationId xmlns:a16="http://schemas.microsoft.com/office/drawing/2014/main" id="{41DC6A7B-5D0D-8F41-C2F4-005D3AD02C1A}"/>
              </a:ext>
            </a:extLst>
          </p:cNvPr>
          <p:cNvSpPr>
            <a:spLocks/>
          </p:cNvSpPr>
          <p:nvPr/>
        </p:nvSpPr>
        <p:spPr>
          <a:xfrm>
            <a:off x="713194" y="2718593"/>
            <a:ext cx="2077520" cy="20775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7">
            <a:extLst>
              <a:ext uri="{FF2B5EF4-FFF2-40B4-BE49-F238E27FC236}">
                <a16:creationId xmlns:a16="http://schemas.microsoft.com/office/drawing/2014/main" id="{6582824C-E9B4-0920-68DE-F01F9518BE25}"/>
              </a:ext>
            </a:extLst>
          </p:cNvPr>
          <p:cNvSpPr>
            <a:spLocks/>
          </p:cNvSpPr>
          <p:nvPr/>
        </p:nvSpPr>
        <p:spPr>
          <a:xfrm>
            <a:off x="3625519" y="2718593"/>
            <a:ext cx="2077520" cy="20775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CEB1224-5F6D-4AF1-8203-168A0D8B31D5}"/>
              </a:ext>
            </a:extLst>
          </p:cNvPr>
          <p:cNvSpPr>
            <a:spLocks/>
          </p:cNvSpPr>
          <p:nvPr/>
        </p:nvSpPr>
        <p:spPr>
          <a:xfrm>
            <a:off x="6537845" y="2718593"/>
            <a:ext cx="2077520" cy="20775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9">
            <a:extLst>
              <a:ext uri="{FF2B5EF4-FFF2-40B4-BE49-F238E27FC236}">
                <a16:creationId xmlns:a16="http://schemas.microsoft.com/office/drawing/2014/main" id="{C6B364F1-8956-1361-E943-AA7A988BB3F7}"/>
              </a:ext>
            </a:extLst>
          </p:cNvPr>
          <p:cNvSpPr>
            <a:spLocks/>
          </p:cNvSpPr>
          <p:nvPr/>
        </p:nvSpPr>
        <p:spPr>
          <a:xfrm>
            <a:off x="9450169" y="2718593"/>
            <a:ext cx="2077520" cy="207752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ogen 10">
            <a:extLst>
              <a:ext uri="{FF2B5EF4-FFF2-40B4-BE49-F238E27FC236}">
                <a16:creationId xmlns:a16="http://schemas.microsoft.com/office/drawing/2014/main" id="{A1B5B551-DB5B-48AC-8000-00AD70BF3DF6}"/>
              </a:ext>
            </a:extLst>
          </p:cNvPr>
          <p:cNvSpPr>
            <a:spLocks/>
          </p:cNvSpPr>
          <p:nvPr/>
        </p:nvSpPr>
        <p:spPr>
          <a:xfrm rot="18900000">
            <a:off x="2434164" y="2804731"/>
            <a:ext cx="1547904" cy="1547904"/>
          </a:xfrm>
          <a:prstGeom prst="arc">
            <a:avLst/>
          </a:pr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ogen 11">
            <a:extLst>
              <a:ext uri="{FF2B5EF4-FFF2-40B4-BE49-F238E27FC236}">
                <a16:creationId xmlns:a16="http://schemas.microsoft.com/office/drawing/2014/main" id="{391B6D3B-DD2C-DD47-5368-24C4EA2CE07E}"/>
              </a:ext>
            </a:extLst>
          </p:cNvPr>
          <p:cNvSpPr>
            <a:spLocks/>
          </p:cNvSpPr>
          <p:nvPr/>
        </p:nvSpPr>
        <p:spPr>
          <a:xfrm rot="2700000" flipV="1">
            <a:off x="5346491" y="3173604"/>
            <a:ext cx="1547904" cy="1547904"/>
          </a:xfrm>
          <a:prstGeom prst="arc">
            <a:avLst/>
          </a:prstGeom>
          <a:noFill/>
          <a:ln w="38100">
            <a:solidFill>
              <a:schemeClr val="accent1"/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6F43F3CB-FE04-6A72-C385-84242AA26BBD}"/>
              </a:ext>
            </a:extLst>
          </p:cNvPr>
          <p:cNvSpPr>
            <a:spLocks/>
          </p:cNvSpPr>
          <p:nvPr/>
        </p:nvSpPr>
        <p:spPr>
          <a:xfrm rot="18900000">
            <a:off x="8258815" y="2804731"/>
            <a:ext cx="1547904" cy="1547904"/>
          </a:xfrm>
          <a:prstGeom prst="arc">
            <a:avLst/>
          </a:prstGeom>
          <a:noFill/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376E549A-A313-1DFF-CEBC-30C6CAE3A090}"/>
              </a:ext>
            </a:extLst>
          </p:cNvPr>
          <p:cNvSpPr txBox="1">
            <a:spLocks/>
          </p:cNvSpPr>
          <p:nvPr/>
        </p:nvSpPr>
        <p:spPr>
          <a:xfrm>
            <a:off x="6257603" y="4970202"/>
            <a:ext cx="2638005" cy="9541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>
                <a:solidFill>
                  <a:srgbClr val="444444"/>
                </a:solidFill>
                <a:sym typeface="Futura"/>
              </a:rPr>
              <a:t>Sample text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F4DA4AF2-17F1-C7EE-0157-2B4E9CFA3522}"/>
              </a:ext>
            </a:extLst>
          </p:cNvPr>
          <p:cNvSpPr txBox="1">
            <a:spLocks/>
          </p:cNvSpPr>
          <p:nvPr/>
        </p:nvSpPr>
        <p:spPr>
          <a:xfrm>
            <a:off x="9169926" y="1558973"/>
            <a:ext cx="2638005" cy="9541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>
                <a:solidFill>
                  <a:srgbClr val="444444"/>
                </a:solidFill>
                <a:sym typeface="Futura"/>
              </a:rPr>
              <a:t>Sample text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4D4F8C8-E0FF-62EB-9024-305A95E40CBA}"/>
              </a:ext>
            </a:extLst>
          </p:cNvPr>
          <p:cNvSpPr txBox="1">
            <a:spLocks/>
          </p:cNvSpPr>
          <p:nvPr/>
        </p:nvSpPr>
        <p:spPr>
          <a:xfrm>
            <a:off x="3345277" y="1558973"/>
            <a:ext cx="2638005" cy="9541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  <a:defRPr/>
            </a:pPr>
            <a:r>
              <a:rPr lang="en-US">
                <a:solidFill>
                  <a:srgbClr val="444444"/>
                </a:solidFill>
                <a:sym typeface="Futura"/>
              </a:rPr>
              <a:t>Sample text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</p:txBody>
      </p:sp>
      <p:pic>
        <p:nvPicPr>
          <p:cNvPr id="18" name="Grafik 16">
            <a:extLst>
              <a:ext uri="{FF2B5EF4-FFF2-40B4-BE49-F238E27FC236}">
                <a16:creationId xmlns:a16="http://schemas.microsoft.com/office/drawing/2014/main" id="{4EC5A173-A7D8-54A3-331A-87ECA483E4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4754" y="3300153"/>
            <a:ext cx="914400" cy="914400"/>
          </a:xfrm>
          <a:prstGeom prst="rect">
            <a:avLst/>
          </a:prstGeom>
        </p:spPr>
      </p:pic>
      <p:pic>
        <p:nvPicPr>
          <p:cNvPr id="19" name="Grafik 21">
            <a:extLst>
              <a:ext uri="{FF2B5EF4-FFF2-40B4-BE49-F238E27FC236}">
                <a16:creationId xmlns:a16="http://schemas.microsoft.com/office/drawing/2014/main" id="{F1F9FE9F-CCED-F696-6FAC-C69BA1C0BA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31729" y="3300153"/>
            <a:ext cx="914400" cy="914400"/>
          </a:xfrm>
          <a:prstGeom prst="rect">
            <a:avLst/>
          </a:prstGeom>
        </p:spPr>
      </p:pic>
      <p:pic>
        <p:nvPicPr>
          <p:cNvPr id="20" name="Grafik 22">
            <a:extLst>
              <a:ext uri="{FF2B5EF4-FFF2-40B4-BE49-F238E27FC236}">
                <a16:creationId xmlns:a16="http://schemas.microsoft.com/office/drawing/2014/main" id="{15DA6B1B-40F7-1D66-0816-E4C347DFD26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19405" y="3300153"/>
            <a:ext cx="914400" cy="914400"/>
          </a:xfrm>
          <a:prstGeom prst="rect">
            <a:avLst/>
          </a:prstGeom>
        </p:spPr>
      </p:pic>
      <p:pic>
        <p:nvPicPr>
          <p:cNvPr id="21" name="Grafik 23">
            <a:extLst>
              <a:ext uri="{FF2B5EF4-FFF2-40B4-BE49-F238E27FC236}">
                <a16:creationId xmlns:a16="http://schemas.microsoft.com/office/drawing/2014/main" id="{5ACCA0D9-29B7-504A-7002-B884DD10DE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07079" y="3300153"/>
            <a:ext cx="914400" cy="914400"/>
          </a:xfrm>
          <a:prstGeom prst="rect">
            <a:avLst/>
          </a:prstGeom>
        </p:spPr>
      </p:pic>
      <p:sp>
        <p:nvSpPr>
          <p:cNvPr id="22" name="Ellipse 24">
            <a:extLst>
              <a:ext uri="{FF2B5EF4-FFF2-40B4-BE49-F238E27FC236}">
                <a16:creationId xmlns:a16="http://schemas.microsoft.com/office/drawing/2014/main" id="{D2385497-5035-B254-DBA6-6C156F4092DA}"/>
              </a:ext>
            </a:extLst>
          </p:cNvPr>
          <p:cNvSpPr>
            <a:spLocks/>
          </p:cNvSpPr>
          <p:nvPr/>
        </p:nvSpPr>
        <p:spPr>
          <a:xfrm>
            <a:off x="1536197" y="2502801"/>
            <a:ext cx="431514" cy="4315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23" name="Ellipse 25">
            <a:extLst>
              <a:ext uri="{FF2B5EF4-FFF2-40B4-BE49-F238E27FC236}">
                <a16:creationId xmlns:a16="http://schemas.microsoft.com/office/drawing/2014/main" id="{8BF82B48-9617-0383-522E-D4EDF1D9166B}"/>
              </a:ext>
            </a:extLst>
          </p:cNvPr>
          <p:cNvSpPr>
            <a:spLocks/>
          </p:cNvSpPr>
          <p:nvPr/>
        </p:nvSpPr>
        <p:spPr>
          <a:xfrm>
            <a:off x="4448522" y="4625289"/>
            <a:ext cx="431514" cy="4315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24" name="Ellipse 26">
            <a:extLst>
              <a:ext uri="{FF2B5EF4-FFF2-40B4-BE49-F238E27FC236}">
                <a16:creationId xmlns:a16="http://schemas.microsoft.com/office/drawing/2014/main" id="{531F32B6-9F1E-717A-859A-2D0977B2DB51}"/>
              </a:ext>
            </a:extLst>
          </p:cNvPr>
          <p:cNvSpPr>
            <a:spLocks/>
          </p:cNvSpPr>
          <p:nvPr/>
        </p:nvSpPr>
        <p:spPr>
          <a:xfrm>
            <a:off x="7360848" y="2502801"/>
            <a:ext cx="431514" cy="4315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43" name="Ellipse 27">
            <a:extLst>
              <a:ext uri="{FF2B5EF4-FFF2-40B4-BE49-F238E27FC236}">
                <a16:creationId xmlns:a16="http://schemas.microsoft.com/office/drawing/2014/main" id="{058FD08B-836C-EFA9-F76C-98507A929590}"/>
              </a:ext>
            </a:extLst>
          </p:cNvPr>
          <p:cNvSpPr>
            <a:spLocks/>
          </p:cNvSpPr>
          <p:nvPr/>
        </p:nvSpPr>
        <p:spPr>
          <a:xfrm>
            <a:off x="10273172" y="4625289"/>
            <a:ext cx="431514" cy="4315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129E55D8-0A2C-B0C2-EA13-6113E9E3B3A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98373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processes, stage, stages, phase, phases, plan, plans, icon, icons, step, steps</a:t>
            </a:r>
          </a:p>
        </p:txBody>
      </p:sp>
    </p:spTree>
    <p:extLst>
      <p:ext uri="{BB962C8B-B14F-4D97-AF65-F5344CB8AC3E}">
        <p14:creationId xmlns:p14="http://schemas.microsoft.com/office/powerpoint/2010/main" val="2405075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