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svg" ContentType="image/svg+xml"/>
  <Default Extension="png" ContentType="image/pn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22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428.xml" ContentType="application/vnd.openxmlformats-officedocument.presentationml.tags+xml"/>
  <Override PartName="/ppt/notesSlides/notesSlide122.xml" ContentType="application/vnd.openxmlformats-officedocument.presentationml.notesSlide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376" r:id="rId125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slide" Target="/ppt/slides/slide122.xml" Id="rId125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126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22.xml.rels>&#65279;<?xml version="1.0" encoding="utf-8"?><Relationships xmlns="http://schemas.openxmlformats.org/package/2006/relationships"><Relationship Type="http://schemas.openxmlformats.org/officeDocument/2006/relationships/slide" Target="/ppt/slides/slide122.xml" Id="rId2" /><Relationship Type="http://schemas.openxmlformats.org/officeDocument/2006/relationships/notesMaster" Target="/ppt/notesMasters/notesMaster1.xml" Id="rId1" /></Relationship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686924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22.xml.rels>&#65279;<?xml version="1.0" encoding="utf-8"?><Relationships xmlns="http://schemas.openxmlformats.org/package/2006/relationships"><Relationship Type="http://schemas.openxmlformats.org/officeDocument/2006/relationships/image" Target="/ppt/media/image145.svg" Id="rId8" /><Relationship Type="http://schemas.openxmlformats.org/officeDocument/2006/relationships/image" Target="/ppt/media/image150.png" Id="rId13" /><Relationship Type="http://schemas.openxmlformats.org/officeDocument/2006/relationships/slideLayout" Target="/ppt/slideLayouts/slideLayout5.xml" Id="rId3" /><Relationship Type="http://schemas.openxmlformats.org/officeDocument/2006/relationships/image" Target="/ppt/media/image144.png" Id="rId7" /><Relationship Type="http://schemas.openxmlformats.org/officeDocument/2006/relationships/image" Target="/ppt/media/image149.svg" Id="rId12" /><Relationship Type="http://schemas.openxmlformats.org/officeDocument/2006/relationships/tags" Target="/ppt/tags/tag428.xml" Id="rId2" /><Relationship Type="http://schemas.openxmlformats.org/officeDocument/2006/relationships/vmlDrawing" Target="/ppt/drawings/vmlDrawing126.vml" Id="rId1" /><Relationship Type="http://schemas.openxmlformats.org/officeDocument/2006/relationships/image" Target="/ppt/media/image4.emf" Id="rId6" /><Relationship Type="http://schemas.openxmlformats.org/officeDocument/2006/relationships/image" Target="/ppt/media/image148.png" Id="rId11" /><Relationship Type="http://schemas.openxmlformats.org/officeDocument/2006/relationships/oleObject" Target="/ppt/embeddings/oleObject126.bin" Id="rId5" /><Relationship Type="http://schemas.openxmlformats.org/officeDocument/2006/relationships/image" Target="/ppt/media/image147.svg" Id="rId10" /><Relationship Type="http://schemas.openxmlformats.org/officeDocument/2006/relationships/notesSlide" Target="/ppt/notesSlides/notesSlide122.xml" Id="rId4" /><Relationship Type="http://schemas.openxmlformats.org/officeDocument/2006/relationships/image" Target="/ppt/media/image146.png" Id="rId9" /><Relationship Type="http://schemas.openxmlformats.org/officeDocument/2006/relationships/image" Target="/ppt/media/image151.svg" Id="rId14" /></Relationships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212155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83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Infographic process III</a:t>
            </a:r>
          </a:p>
        </p:txBody>
      </p:sp>
      <p:cxnSp>
        <p:nvCxnSpPr>
          <p:cNvPr id="3" name="Gerader Verbinder 6">
            <a:extLst>
              <a:ext uri="{FF2B5EF4-FFF2-40B4-BE49-F238E27FC236}">
                <a16:creationId xmlns:a16="http://schemas.microsoft.com/office/drawing/2014/main" id="{8215E819-82EE-9E06-FCFA-34E766547F59}"/>
              </a:ext>
            </a:extLst>
          </p:cNvPr>
          <p:cNvCxnSpPr>
            <a:cxnSpLocks/>
          </p:cNvCxnSpPr>
          <p:nvPr/>
        </p:nvCxnSpPr>
        <p:spPr bwMode="gray">
          <a:xfrm>
            <a:off x="0" y="3017090"/>
            <a:ext cx="12192000" cy="0"/>
          </a:xfrm>
          <a:prstGeom prst="line">
            <a:avLst/>
          </a:prstGeom>
          <a:noFill/>
          <a:ln w="6350" cap="rnd" cmpd="sng" algn="ctr">
            <a:solidFill>
              <a:schemeClr val="accent5"/>
            </a:solidFill>
            <a:prstDash val="solid"/>
          </a:ln>
          <a:effectLst/>
        </p:spPr>
      </p:cxnSp>
      <p:sp>
        <p:nvSpPr>
          <p:cNvPr id="4" name="Ellipse 7">
            <a:extLst>
              <a:ext uri="{FF2B5EF4-FFF2-40B4-BE49-F238E27FC236}">
                <a16:creationId xmlns:a16="http://schemas.microsoft.com/office/drawing/2014/main" id="{36A59A89-A179-5D05-904D-612F6B01631D}"/>
              </a:ext>
            </a:extLst>
          </p:cNvPr>
          <p:cNvSpPr>
            <a:spLocks/>
          </p:cNvSpPr>
          <p:nvPr/>
        </p:nvSpPr>
        <p:spPr bwMode="gray">
          <a:xfrm>
            <a:off x="1515876" y="2797943"/>
            <a:ext cx="438294" cy="438294"/>
          </a:xfrm>
          <a:prstGeom prst="ellipse">
            <a:avLst/>
          </a:prstGeom>
          <a:solidFill>
            <a:schemeClr val="accent1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>
                <a:solidFill>
                  <a:schemeClr val="bg1"/>
                </a:solidFill>
              </a:rPr>
              <a:t>01</a:t>
            </a:r>
            <a:endParaRPr kumimoji="0" lang="en-US" sz="1800" b="1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  <p:sp>
        <p:nvSpPr>
          <p:cNvPr id="6" name="Ellipse 8">
            <a:extLst>
              <a:ext uri="{FF2B5EF4-FFF2-40B4-BE49-F238E27FC236}">
                <a16:creationId xmlns:a16="http://schemas.microsoft.com/office/drawing/2014/main" id="{7628028F-1160-B441-5844-235F96F65D1D}"/>
              </a:ext>
            </a:extLst>
          </p:cNvPr>
          <p:cNvSpPr>
            <a:spLocks/>
          </p:cNvSpPr>
          <p:nvPr/>
        </p:nvSpPr>
        <p:spPr bwMode="gray">
          <a:xfrm>
            <a:off x="4435365" y="2797943"/>
            <a:ext cx="438294" cy="438294"/>
          </a:xfrm>
          <a:prstGeom prst="ellipse">
            <a:avLst/>
          </a:prstGeom>
          <a:solidFill>
            <a:schemeClr val="accent1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02</a:t>
            </a:r>
          </a:p>
        </p:txBody>
      </p:sp>
      <p:sp>
        <p:nvSpPr>
          <p:cNvPr id="7" name="Ellipse 9">
            <a:extLst>
              <a:ext uri="{FF2B5EF4-FFF2-40B4-BE49-F238E27FC236}">
                <a16:creationId xmlns:a16="http://schemas.microsoft.com/office/drawing/2014/main" id="{B8925CC7-70F6-075C-E124-2EF862ADE75B}"/>
              </a:ext>
            </a:extLst>
          </p:cNvPr>
          <p:cNvSpPr>
            <a:spLocks/>
          </p:cNvSpPr>
          <p:nvPr/>
        </p:nvSpPr>
        <p:spPr bwMode="gray">
          <a:xfrm>
            <a:off x="7354855" y="2797943"/>
            <a:ext cx="438294" cy="438294"/>
          </a:xfrm>
          <a:prstGeom prst="ellipse">
            <a:avLst/>
          </a:prstGeom>
          <a:solidFill>
            <a:schemeClr val="accent1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03</a:t>
            </a:r>
          </a:p>
        </p:txBody>
      </p:sp>
      <p:sp>
        <p:nvSpPr>
          <p:cNvPr id="9" name="Ellipse 10">
            <a:extLst>
              <a:ext uri="{FF2B5EF4-FFF2-40B4-BE49-F238E27FC236}">
                <a16:creationId xmlns:a16="http://schemas.microsoft.com/office/drawing/2014/main" id="{928EF531-3616-93A4-3A3D-704B9313DFA6}"/>
              </a:ext>
            </a:extLst>
          </p:cNvPr>
          <p:cNvSpPr>
            <a:spLocks/>
          </p:cNvSpPr>
          <p:nvPr/>
        </p:nvSpPr>
        <p:spPr bwMode="gray">
          <a:xfrm>
            <a:off x="10274345" y="2797943"/>
            <a:ext cx="438294" cy="438294"/>
          </a:xfrm>
          <a:prstGeom prst="ellipse">
            <a:avLst/>
          </a:prstGeom>
          <a:solidFill>
            <a:schemeClr val="accent1"/>
          </a:solidFill>
          <a:ln w="1905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04</a:t>
            </a:r>
          </a:p>
        </p:txBody>
      </p:sp>
      <p:sp>
        <p:nvSpPr>
          <p:cNvPr id="11" name="Textplatzhalter 9">
            <a:extLst>
              <a:ext uri="{FF2B5EF4-FFF2-40B4-BE49-F238E27FC236}">
                <a16:creationId xmlns:a16="http://schemas.microsoft.com/office/drawing/2014/main" id="{7E0953AC-59B8-77F8-A76C-274C923616B2}"/>
              </a:ext>
            </a:extLst>
          </p:cNvPr>
          <p:cNvSpPr txBox="1">
            <a:spLocks/>
          </p:cNvSpPr>
          <p:nvPr/>
        </p:nvSpPr>
        <p:spPr bwMode="gray">
          <a:xfrm>
            <a:off x="419101" y="3459872"/>
            <a:ext cx="2631844" cy="307777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buClr>
                <a:srgbClr val="000000"/>
              </a:buClr>
            </a:pPr>
            <a:r>
              <a:rPr lang="en-US" sz="2000">
                <a:solidFill>
                  <a:schemeClr val="tx2"/>
                </a:solidFill>
              </a:rPr>
              <a:t>This is a sample text</a:t>
            </a:r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A3D84074-B7CE-F444-32FF-4E995B893FA1}"/>
              </a:ext>
            </a:extLst>
          </p:cNvPr>
          <p:cNvSpPr txBox="1">
            <a:spLocks/>
          </p:cNvSpPr>
          <p:nvPr/>
        </p:nvSpPr>
        <p:spPr>
          <a:xfrm>
            <a:off x="419101" y="3849792"/>
            <a:ext cx="2631844" cy="12926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r>
              <a:rPr lang="en-US" sz="1400" err="1"/>
              <a:t>consectetur</a:t>
            </a:r>
            <a:r>
              <a:rPr lang="en-US" sz="1400"/>
              <a:t> </a:t>
            </a:r>
            <a:r>
              <a:rPr lang="en-US" sz="1400" err="1"/>
              <a:t>adipiscing</a:t>
            </a:r>
            <a:r>
              <a:rPr lang="en-US" sz="1400"/>
              <a:t> </a:t>
            </a:r>
            <a:r>
              <a:rPr lang="en-US" sz="1400" err="1"/>
              <a:t>elit</a:t>
            </a:r>
            <a:r>
              <a:rPr lang="en-US" sz="1400"/>
              <a:t>. Sed do </a:t>
            </a:r>
            <a:r>
              <a:rPr lang="en-US" sz="1400" err="1"/>
              <a:t>eiusmod</a:t>
            </a:r>
            <a:r>
              <a:rPr lang="en-US" sz="1400"/>
              <a:t> </a:t>
            </a:r>
            <a:r>
              <a:rPr lang="en-US" sz="1400" err="1"/>
              <a:t>tempor</a:t>
            </a:r>
            <a:r>
              <a:rPr lang="en-US" sz="1400"/>
              <a:t> </a:t>
            </a:r>
            <a:r>
              <a:rPr lang="en-US" sz="1400" err="1"/>
              <a:t>incididunt</a:t>
            </a:r>
            <a:r>
              <a:rPr lang="en-US" sz="1400"/>
              <a:t> </a:t>
            </a:r>
            <a:r>
              <a:rPr lang="en-US" sz="1400" err="1"/>
              <a:t>ut</a:t>
            </a:r>
            <a:r>
              <a:rPr lang="en-US" sz="1400"/>
              <a:t> labore. Ut </a:t>
            </a:r>
            <a:r>
              <a:rPr lang="en-US" sz="1400" err="1"/>
              <a:t>enim</a:t>
            </a:r>
            <a:r>
              <a:rPr lang="en-US" sz="1400"/>
              <a:t> ad minim </a:t>
            </a:r>
            <a:r>
              <a:rPr lang="en-US" sz="1400" err="1"/>
              <a:t>veniam</a:t>
            </a:r>
            <a:r>
              <a:rPr lang="en-US" sz="1400"/>
              <a:t>. Quis </a:t>
            </a:r>
            <a:r>
              <a:rPr lang="en-US" sz="1400" err="1"/>
              <a:t>nostrud</a:t>
            </a:r>
            <a:r>
              <a:rPr lang="en-US" sz="1400"/>
              <a:t> exercitation.</a:t>
            </a:r>
          </a:p>
        </p:txBody>
      </p:sp>
      <p:sp>
        <p:nvSpPr>
          <p:cNvPr id="13" name="Textplatzhalter 9">
            <a:extLst>
              <a:ext uri="{FF2B5EF4-FFF2-40B4-BE49-F238E27FC236}">
                <a16:creationId xmlns:a16="http://schemas.microsoft.com/office/drawing/2014/main" id="{AB008B51-27C3-9DCC-F5F7-27781D17F2E5}"/>
              </a:ext>
            </a:extLst>
          </p:cNvPr>
          <p:cNvSpPr txBox="1">
            <a:spLocks/>
          </p:cNvSpPr>
          <p:nvPr/>
        </p:nvSpPr>
        <p:spPr bwMode="gray">
          <a:xfrm>
            <a:off x="3338590" y="3459872"/>
            <a:ext cx="2631844" cy="307777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buClr>
                <a:srgbClr val="000000"/>
              </a:buClr>
            </a:pPr>
            <a:r>
              <a:rPr lang="en-US" sz="2000">
                <a:solidFill>
                  <a:schemeClr val="tx2"/>
                </a:solidFill>
              </a:rPr>
              <a:t>This is a sample text</a:t>
            </a:r>
          </a:p>
        </p:txBody>
      </p:sp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ECACA979-90D3-1798-7DBE-33CE1A1B9A8A}"/>
              </a:ext>
            </a:extLst>
          </p:cNvPr>
          <p:cNvSpPr txBox="1">
            <a:spLocks/>
          </p:cNvSpPr>
          <p:nvPr/>
        </p:nvSpPr>
        <p:spPr>
          <a:xfrm>
            <a:off x="3338590" y="3849792"/>
            <a:ext cx="2631844" cy="12926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r>
              <a:rPr lang="en-US" sz="1400" err="1"/>
              <a:t>consectetur</a:t>
            </a:r>
            <a:r>
              <a:rPr lang="en-US" sz="1400"/>
              <a:t> </a:t>
            </a:r>
            <a:r>
              <a:rPr lang="en-US" sz="1400" err="1"/>
              <a:t>adipiscing</a:t>
            </a:r>
            <a:r>
              <a:rPr lang="en-US" sz="1400"/>
              <a:t> </a:t>
            </a:r>
            <a:r>
              <a:rPr lang="en-US" sz="1400" err="1"/>
              <a:t>elit</a:t>
            </a:r>
            <a:r>
              <a:rPr lang="en-US" sz="1400"/>
              <a:t>. Sed do </a:t>
            </a:r>
            <a:r>
              <a:rPr lang="en-US" sz="1400" err="1"/>
              <a:t>eiusmod</a:t>
            </a:r>
            <a:r>
              <a:rPr lang="en-US" sz="1400"/>
              <a:t> </a:t>
            </a:r>
            <a:r>
              <a:rPr lang="en-US" sz="1400" err="1"/>
              <a:t>tempor</a:t>
            </a:r>
            <a:r>
              <a:rPr lang="en-US" sz="1400"/>
              <a:t> </a:t>
            </a:r>
            <a:r>
              <a:rPr lang="en-US" sz="1400" err="1"/>
              <a:t>incididunt</a:t>
            </a:r>
            <a:r>
              <a:rPr lang="en-US" sz="1400"/>
              <a:t> </a:t>
            </a:r>
            <a:r>
              <a:rPr lang="en-US" sz="1400" err="1"/>
              <a:t>ut</a:t>
            </a:r>
            <a:r>
              <a:rPr lang="en-US" sz="1400"/>
              <a:t> labore. Ut </a:t>
            </a:r>
            <a:r>
              <a:rPr lang="en-US" sz="1400" err="1"/>
              <a:t>enim</a:t>
            </a:r>
            <a:r>
              <a:rPr lang="en-US" sz="1400"/>
              <a:t> ad minim </a:t>
            </a:r>
            <a:r>
              <a:rPr lang="en-US" sz="1400" err="1"/>
              <a:t>veniam</a:t>
            </a:r>
            <a:r>
              <a:rPr lang="en-US" sz="1400"/>
              <a:t>. Quis </a:t>
            </a:r>
            <a:r>
              <a:rPr lang="en-US" sz="1400" err="1"/>
              <a:t>nostrud</a:t>
            </a:r>
            <a:r>
              <a:rPr lang="en-US" sz="1400"/>
              <a:t> exercitation.</a:t>
            </a:r>
          </a:p>
        </p:txBody>
      </p:sp>
      <p:sp>
        <p:nvSpPr>
          <p:cNvPr id="15" name="Textplatzhalter 9">
            <a:extLst>
              <a:ext uri="{FF2B5EF4-FFF2-40B4-BE49-F238E27FC236}">
                <a16:creationId xmlns:a16="http://schemas.microsoft.com/office/drawing/2014/main" id="{3623C24D-68AE-C0A1-DAC6-89D66154BABC}"/>
              </a:ext>
            </a:extLst>
          </p:cNvPr>
          <p:cNvSpPr txBox="1">
            <a:spLocks/>
          </p:cNvSpPr>
          <p:nvPr/>
        </p:nvSpPr>
        <p:spPr bwMode="gray">
          <a:xfrm>
            <a:off x="6258080" y="3459872"/>
            <a:ext cx="2631844" cy="307777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buClr>
                <a:srgbClr val="000000"/>
              </a:buClr>
            </a:pPr>
            <a:r>
              <a:rPr lang="en-US" sz="2000">
                <a:solidFill>
                  <a:schemeClr val="tx2"/>
                </a:solidFill>
              </a:rPr>
              <a:t>This is a sample text</a:t>
            </a:r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8C49F835-8A92-1EAA-FC73-F1A084B25CA1}"/>
              </a:ext>
            </a:extLst>
          </p:cNvPr>
          <p:cNvSpPr txBox="1">
            <a:spLocks/>
          </p:cNvSpPr>
          <p:nvPr/>
        </p:nvSpPr>
        <p:spPr>
          <a:xfrm>
            <a:off x="6258080" y="3849792"/>
            <a:ext cx="2631844" cy="12926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r>
              <a:rPr lang="en-US" sz="1400" err="1"/>
              <a:t>consectetur</a:t>
            </a:r>
            <a:r>
              <a:rPr lang="en-US" sz="1400"/>
              <a:t> </a:t>
            </a:r>
            <a:r>
              <a:rPr lang="en-US" sz="1400" err="1"/>
              <a:t>adipiscing</a:t>
            </a:r>
            <a:r>
              <a:rPr lang="en-US" sz="1400"/>
              <a:t> </a:t>
            </a:r>
            <a:r>
              <a:rPr lang="en-US" sz="1400" err="1"/>
              <a:t>elit</a:t>
            </a:r>
            <a:r>
              <a:rPr lang="en-US" sz="1400"/>
              <a:t>. Sed do </a:t>
            </a:r>
            <a:r>
              <a:rPr lang="en-US" sz="1400" err="1"/>
              <a:t>eiusmod</a:t>
            </a:r>
            <a:r>
              <a:rPr lang="en-US" sz="1400"/>
              <a:t> </a:t>
            </a:r>
            <a:r>
              <a:rPr lang="en-US" sz="1400" err="1"/>
              <a:t>tempor</a:t>
            </a:r>
            <a:r>
              <a:rPr lang="en-US" sz="1400"/>
              <a:t> </a:t>
            </a:r>
            <a:r>
              <a:rPr lang="en-US" sz="1400" err="1"/>
              <a:t>incididunt</a:t>
            </a:r>
            <a:r>
              <a:rPr lang="en-US" sz="1400"/>
              <a:t> </a:t>
            </a:r>
            <a:r>
              <a:rPr lang="en-US" sz="1400" err="1"/>
              <a:t>ut</a:t>
            </a:r>
            <a:r>
              <a:rPr lang="en-US" sz="1400"/>
              <a:t> labore. Ut </a:t>
            </a:r>
            <a:r>
              <a:rPr lang="en-US" sz="1400" err="1"/>
              <a:t>enim</a:t>
            </a:r>
            <a:r>
              <a:rPr lang="en-US" sz="1400"/>
              <a:t> ad minim </a:t>
            </a:r>
            <a:r>
              <a:rPr lang="en-US" sz="1400" err="1"/>
              <a:t>veniam</a:t>
            </a:r>
            <a:r>
              <a:rPr lang="en-US" sz="1400"/>
              <a:t>. Quis </a:t>
            </a:r>
            <a:r>
              <a:rPr lang="en-US" sz="1400" err="1"/>
              <a:t>nostrud</a:t>
            </a:r>
            <a:r>
              <a:rPr lang="en-US" sz="1400"/>
              <a:t> exercitation.</a:t>
            </a:r>
          </a:p>
        </p:txBody>
      </p:sp>
      <p:sp>
        <p:nvSpPr>
          <p:cNvPr id="17" name="Textplatzhalter 9">
            <a:extLst>
              <a:ext uri="{FF2B5EF4-FFF2-40B4-BE49-F238E27FC236}">
                <a16:creationId xmlns:a16="http://schemas.microsoft.com/office/drawing/2014/main" id="{847361DE-034C-15D9-EFB2-395527CD19F0}"/>
              </a:ext>
            </a:extLst>
          </p:cNvPr>
          <p:cNvSpPr txBox="1">
            <a:spLocks/>
          </p:cNvSpPr>
          <p:nvPr/>
        </p:nvSpPr>
        <p:spPr bwMode="gray">
          <a:xfrm>
            <a:off x="9177570" y="3459872"/>
            <a:ext cx="2631844" cy="307777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buClr>
                <a:srgbClr val="000000"/>
              </a:buClr>
            </a:pPr>
            <a:r>
              <a:rPr lang="en-US" sz="2000">
                <a:solidFill>
                  <a:schemeClr val="tx2"/>
                </a:solidFill>
              </a:rPr>
              <a:t>This is a sample text</a:t>
            </a: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744D8C08-789C-E131-3015-3F98DE23EA53}"/>
              </a:ext>
            </a:extLst>
          </p:cNvPr>
          <p:cNvSpPr txBox="1">
            <a:spLocks/>
          </p:cNvSpPr>
          <p:nvPr/>
        </p:nvSpPr>
        <p:spPr>
          <a:xfrm>
            <a:off x="9177570" y="3849792"/>
            <a:ext cx="2631844" cy="12926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r>
              <a:rPr lang="en-US" sz="1400" err="1"/>
              <a:t>consectetur</a:t>
            </a:r>
            <a:r>
              <a:rPr lang="en-US" sz="1400"/>
              <a:t> </a:t>
            </a:r>
            <a:r>
              <a:rPr lang="en-US" sz="1400" err="1"/>
              <a:t>adipiscing</a:t>
            </a:r>
            <a:r>
              <a:rPr lang="en-US" sz="1400"/>
              <a:t> </a:t>
            </a:r>
            <a:r>
              <a:rPr lang="en-US" sz="1400" err="1"/>
              <a:t>elit</a:t>
            </a:r>
            <a:r>
              <a:rPr lang="en-US" sz="1400"/>
              <a:t>. Sed do </a:t>
            </a:r>
            <a:r>
              <a:rPr lang="en-US" sz="1400" err="1"/>
              <a:t>eiusmod</a:t>
            </a:r>
            <a:r>
              <a:rPr lang="en-US" sz="1400"/>
              <a:t> </a:t>
            </a:r>
            <a:r>
              <a:rPr lang="en-US" sz="1400" err="1"/>
              <a:t>tempor</a:t>
            </a:r>
            <a:r>
              <a:rPr lang="en-US" sz="1400"/>
              <a:t> </a:t>
            </a:r>
            <a:r>
              <a:rPr lang="en-US" sz="1400" err="1"/>
              <a:t>incididunt</a:t>
            </a:r>
            <a:r>
              <a:rPr lang="en-US" sz="1400"/>
              <a:t> </a:t>
            </a:r>
            <a:r>
              <a:rPr lang="en-US" sz="1400" err="1"/>
              <a:t>ut</a:t>
            </a:r>
            <a:r>
              <a:rPr lang="en-US" sz="1400"/>
              <a:t> labore. Ut </a:t>
            </a:r>
            <a:r>
              <a:rPr lang="en-US" sz="1400" err="1"/>
              <a:t>enim</a:t>
            </a:r>
            <a:r>
              <a:rPr lang="en-US" sz="1400"/>
              <a:t> ad minim </a:t>
            </a:r>
            <a:r>
              <a:rPr lang="en-US" sz="1400" err="1"/>
              <a:t>veniam</a:t>
            </a:r>
            <a:r>
              <a:rPr lang="en-US" sz="1400"/>
              <a:t>. Quis </a:t>
            </a:r>
            <a:r>
              <a:rPr lang="en-US" sz="1400" err="1"/>
              <a:t>nostrud</a:t>
            </a:r>
            <a:r>
              <a:rPr lang="en-US" sz="1400"/>
              <a:t> exercitation.</a:t>
            </a:r>
          </a:p>
        </p:txBody>
      </p:sp>
      <p:pic>
        <p:nvPicPr>
          <p:cNvPr id="19" name="Grafik 20">
            <a:extLst>
              <a:ext uri="{FF2B5EF4-FFF2-40B4-BE49-F238E27FC236}">
                <a16:creationId xmlns:a16="http://schemas.microsoft.com/office/drawing/2014/main" id="{C939D567-32AB-8E65-F2C5-D45751B108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77823" y="1755064"/>
            <a:ext cx="914400" cy="914400"/>
          </a:xfrm>
          <a:prstGeom prst="rect">
            <a:avLst/>
          </a:prstGeom>
        </p:spPr>
      </p:pic>
      <p:pic>
        <p:nvPicPr>
          <p:cNvPr id="20" name="Grafik 22">
            <a:extLst>
              <a:ext uri="{FF2B5EF4-FFF2-40B4-BE49-F238E27FC236}">
                <a16:creationId xmlns:a16="http://schemas.microsoft.com/office/drawing/2014/main" id="{6AAE5436-9DFD-4424-7507-68FC78A26E0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036292" y="1755064"/>
            <a:ext cx="914400" cy="914400"/>
          </a:xfrm>
          <a:prstGeom prst="rect">
            <a:avLst/>
          </a:prstGeom>
        </p:spPr>
      </p:pic>
      <p:pic>
        <p:nvPicPr>
          <p:cNvPr id="21" name="Grafik 24">
            <a:extLst>
              <a:ext uri="{FF2B5EF4-FFF2-40B4-BE49-F238E27FC236}">
                <a16:creationId xmlns:a16="http://schemas.microsoft.com/office/drawing/2014/main" id="{36DDE29A-2E93-617C-78DF-C30A0BCC06C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116802" y="1755064"/>
            <a:ext cx="914400" cy="914400"/>
          </a:xfrm>
          <a:prstGeom prst="rect">
            <a:avLst/>
          </a:prstGeom>
        </p:spPr>
      </p:pic>
      <p:pic>
        <p:nvPicPr>
          <p:cNvPr id="22" name="Grafik 26">
            <a:extLst>
              <a:ext uri="{FF2B5EF4-FFF2-40B4-BE49-F238E27FC236}">
                <a16:creationId xmlns:a16="http://schemas.microsoft.com/office/drawing/2014/main" id="{47E112B8-F882-0AF8-AB9C-BD62F23C2AE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197312" y="1755064"/>
            <a:ext cx="914400" cy="914400"/>
          </a:xfrm>
          <a:prstGeom prst="rect">
            <a:avLst/>
          </a:prstGeom>
        </p:spPr>
      </p:pic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911AE56E-BE1F-F282-E126-A58C7376A00C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5777223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infographics, processes, plan, plans, icon, icons, stage, stages, phase, phases, step, steps</a:t>
            </a:r>
          </a:p>
        </p:txBody>
      </p:sp>
    </p:spTree>
    <p:extLst>
      <p:ext uri="{BB962C8B-B14F-4D97-AF65-F5344CB8AC3E}">
        <p14:creationId xmlns:p14="http://schemas.microsoft.com/office/powerpoint/2010/main" val="1435415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