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svg" ContentType="image/svg+xml"/>
  <Default Extension="png" ContentType="image/pn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26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435.xml" ContentType="application/vnd.openxmlformats-officedocument.presentationml.tags+xml"/>
  <Override PartName="/ppt/notesSlides/notesSlide12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79" r:id="rId129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slide" Target="/ppt/slides/slide126.xml" Id="rId129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30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26.xml.rels>&#65279;<?xml version="1.0" encoding="utf-8"?><Relationships xmlns="http://schemas.openxmlformats.org/package/2006/relationships"><Relationship Type="http://schemas.openxmlformats.org/officeDocument/2006/relationships/slide" Target="/ppt/slides/slide126.xml" Id="rId2" /><Relationship Type="http://schemas.openxmlformats.org/officeDocument/2006/relationships/notesMaster" Target="/ppt/notesMasters/notesMaster1.xml" Id="rId1" /></Relationship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096629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26.xml.rels>&#65279;<?xml version="1.0" encoding="utf-8"?><Relationships xmlns="http://schemas.openxmlformats.org/package/2006/relationships"><Relationship Type="http://schemas.openxmlformats.org/officeDocument/2006/relationships/image" Target="/ppt/media/image145.svg" Id="rId8" /><Relationship Type="http://schemas.openxmlformats.org/officeDocument/2006/relationships/image" Target="/ppt/media/image150.png" Id="rId13" /><Relationship Type="http://schemas.openxmlformats.org/officeDocument/2006/relationships/slideLayout" Target="/ppt/slideLayouts/slideLayout5.xml" Id="rId3" /><Relationship Type="http://schemas.openxmlformats.org/officeDocument/2006/relationships/image" Target="/ppt/media/image144.png" Id="rId7" /><Relationship Type="http://schemas.openxmlformats.org/officeDocument/2006/relationships/image" Target="/ppt/media/image149.svg" Id="rId12" /><Relationship Type="http://schemas.openxmlformats.org/officeDocument/2006/relationships/tags" Target="/ppt/tags/tag435.xml" Id="rId2" /><Relationship Type="http://schemas.openxmlformats.org/officeDocument/2006/relationships/vmlDrawing" Target="/ppt/drawings/vmlDrawing130.vml" Id="rId1" /><Relationship Type="http://schemas.openxmlformats.org/officeDocument/2006/relationships/image" Target="/ppt/media/image4.emf" Id="rId6" /><Relationship Type="http://schemas.openxmlformats.org/officeDocument/2006/relationships/image" Target="/ppt/media/image148.png" Id="rId11" /><Relationship Type="http://schemas.openxmlformats.org/officeDocument/2006/relationships/oleObject" Target="/ppt/embeddings/oleObject130.bin" Id="rId5" /><Relationship Type="http://schemas.openxmlformats.org/officeDocument/2006/relationships/image" Target="/ppt/media/image147.svg" Id="rId10" /><Relationship Type="http://schemas.openxmlformats.org/officeDocument/2006/relationships/notesSlide" Target="/ppt/notesSlides/notesSlide126.xml" Id="rId4" /><Relationship Type="http://schemas.openxmlformats.org/officeDocument/2006/relationships/image" Target="/ppt/media/image146.png" Id="rId9" /><Relationship Type="http://schemas.openxmlformats.org/officeDocument/2006/relationships/image" Target="/ppt/media/image151.svg" Id="rId14" /></Relationships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796990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079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Infographic process VII</a:t>
            </a:r>
          </a:p>
        </p:txBody>
      </p:sp>
      <p:cxnSp>
        <p:nvCxnSpPr>
          <p:cNvPr id="3" name="Gerader Verbinder 3">
            <a:extLst>
              <a:ext uri="{FF2B5EF4-FFF2-40B4-BE49-F238E27FC236}">
                <a16:creationId xmlns:a16="http://schemas.microsoft.com/office/drawing/2014/main" id="{7CAC0998-111E-58EC-B2DC-D95731812FAD}"/>
              </a:ext>
            </a:extLst>
          </p:cNvPr>
          <p:cNvCxnSpPr>
            <a:cxnSpLocks/>
          </p:cNvCxnSpPr>
          <p:nvPr/>
        </p:nvCxnSpPr>
        <p:spPr bwMode="gray">
          <a:xfrm>
            <a:off x="0" y="3608295"/>
            <a:ext cx="12192000" cy="0"/>
          </a:xfrm>
          <a:prstGeom prst="line">
            <a:avLst/>
          </a:prstGeom>
          <a:noFill/>
          <a:ln w="6350" cap="rnd" cmpd="sng" algn="ctr">
            <a:solidFill>
              <a:schemeClr val="accent5"/>
            </a:solidFill>
            <a:prstDash val="solid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1B046032-9E96-1517-5B78-4FC24276D23B}"/>
              </a:ext>
            </a:extLst>
          </p:cNvPr>
          <p:cNvGrpSpPr>
            <a:grpSpLocks/>
          </p:cNvGrpSpPr>
          <p:nvPr/>
        </p:nvGrpSpPr>
        <p:grpSpPr>
          <a:xfrm>
            <a:off x="419101" y="3537605"/>
            <a:ext cx="2631844" cy="2119271"/>
            <a:chOff x="419101" y="3537605"/>
            <a:chExt cx="2631844" cy="2119271"/>
          </a:xfrm>
        </p:grpSpPr>
        <p:sp>
          <p:nvSpPr>
            <p:cNvPr id="4" name="Ellipse 4">
              <a:extLst>
                <a:ext uri="{FF2B5EF4-FFF2-40B4-BE49-F238E27FC236}">
                  <a16:creationId xmlns:a16="http://schemas.microsoft.com/office/drawing/2014/main" id="{111B181D-6ADF-8326-72F1-1934A6D9A697}"/>
                </a:ext>
              </a:extLst>
            </p:cNvPr>
            <p:cNvSpPr>
              <a:spLocks/>
            </p:cNvSpPr>
            <p:nvPr/>
          </p:nvSpPr>
          <p:spPr bwMode="gray">
            <a:xfrm>
              <a:off x="1664333" y="3537605"/>
              <a:ext cx="141380" cy="141380"/>
            </a:xfrm>
            <a:prstGeom prst="ellipse">
              <a:avLst/>
            </a:prstGeom>
            <a:solidFill>
              <a:schemeClr val="accent1"/>
            </a:solidFill>
            <a:ln w="19050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Textplatzhalter 9">
              <a:extLst>
                <a:ext uri="{FF2B5EF4-FFF2-40B4-BE49-F238E27FC236}">
                  <a16:creationId xmlns:a16="http://schemas.microsoft.com/office/drawing/2014/main" id="{E8B63EC1-6880-0FC7-0593-8BC41DD92780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19101" y="4836069"/>
              <a:ext cx="2631844" cy="307777"/>
            </a:xfrm>
            <a:prstGeom prst="rect">
              <a:avLst/>
            </a:prstGeom>
            <a:noFill/>
            <a:ln w="6350">
              <a:noFill/>
            </a:ln>
          </p:spPr>
          <p:txBody>
            <a:bodyPr vert="horz" wrap="square" lIns="0" tIns="0" rIns="0" bIns="0" rtlCol="0">
              <a:spAutoFit/>
            </a:bodyPr>
            <a:lstStyle>
              <a:lvl1pPr marL="0" indent="0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1pPr>
              <a:lvl2pPr marL="180975" indent="-180975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2pPr>
              <a:lvl3pPr marL="360000" indent="-180975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3pPr>
              <a:lvl4pPr marL="541338" indent="-179388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tabLst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4pPr>
              <a:lvl5pPr marL="720000" indent="-180975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buClr>
                  <a:srgbClr val="000000"/>
                </a:buClr>
              </a:pPr>
              <a:r>
                <a:rPr lang="en-US" sz="2000">
                  <a:solidFill>
                    <a:schemeClr val="tx2"/>
                  </a:solidFill>
                </a:rPr>
                <a:t>Step 01.</a:t>
              </a:r>
            </a:p>
          </p:txBody>
        </p:sp>
        <p:sp>
          <p:nvSpPr>
            <p:cNvPr id="12" name="Inhaltsplatzhalter 2">
              <a:extLst>
                <a:ext uri="{FF2B5EF4-FFF2-40B4-BE49-F238E27FC236}">
                  <a16:creationId xmlns:a16="http://schemas.microsoft.com/office/drawing/2014/main" id="{EA546C53-5DA1-74A5-9029-0D52E6A74827}"/>
                </a:ext>
              </a:extLst>
            </p:cNvPr>
            <p:cNvSpPr txBox="1">
              <a:spLocks/>
            </p:cNvSpPr>
            <p:nvPr/>
          </p:nvSpPr>
          <p:spPr>
            <a:xfrm>
              <a:off x="419101" y="5225989"/>
              <a:ext cx="2631844" cy="43088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buNone/>
              </a:pPr>
              <a:r>
                <a:rPr lang="en-US" sz="1400"/>
                <a:t>Lorem ipsum dolor sit </a:t>
              </a:r>
              <a:r>
                <a:rPr lang="en-US" sz="1400" err="1"/>
                <a:t>amet</a:t>
              </a:r>
              <a:r>
                <a:rPr lang="en-US" sz="1400"/>
                <a:t>, </a:t>
              </a:r>
              <a:r>
                <a:rPr lang="en-US" sz="1400" err="1"/>
                <a:t>consectetur</a:t>
              </a:r>
              <a:r>
                <a:rPr lang="en-US" sz="1400"/>
                <a:t> </a:t>
              </a:r>
              <a:r>
                <a:rPr lang="en-US" sz="1400" err="1"/>
                <a:t>adipiscing</a:t>
              </a:r>
              <a:r>
                <a:rPr lang="en-US" sz="1400"/>
                <a:t> </a:t>
              </a:r>
              <a:r>
                <a:rPr lang="en-US" sz="1400" err="1"/>
                <a:t>elit</a:t>
              </a:r>
              <a:r>
                <a:rPr lang="en-US" sz="1400"/>
                <a:t>. </a:t>
              </a:r>
            </a:p>
          </p:txBody>
        </p:sp>
        <p:pic>
          <p:nvPicPr>
            <p:cNvPr id="19" name="Grafik 16">
              <a:extLst>
                <a:ext uri="{FF2B5EF4-FFF2-40B4-BE49-F238E27FC236}">
                  <a16:creationId xmlns:a16="http://schemas.microsoft.com/office/drawing/2014/main" id="{AC26781F-0EFF-B0C3-DF54-7AE202551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277823" y="3807536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C147BDB-CAAF-758D-AC6A-8F344AD32B22}"/>
              </a:ext>
            </a:extLst>
          </p:cNvPr>
          <p:cNvGrpSpPr>
            <a:grpSpLocks/>
          </p:cNvGrpSpPr>
          <p:nvPr/>
        </p:nvGrpSpPr>
        <p:grpSpPr>
          <a:xfrm>
            <a:off x="9177570" y="1472821"/>
            <a:ext cx="2631844" cy="2206164"/>
            <a:chOff x="9177570" y="1472821"/>
            <a:chExt cx="2631844" cy="2206164"/>
          </a:xfrm>
        </p:grpSpPr>
        <p:sp>
          <p:nvSpPr>
            <p:cNvPr id="9" name="Ellipse 7">
              <a:extLst>
                <a:ext uri="{FF2B5EF4-FFF2-40B4-BE49-F238E27FC236}">
                  <a16:creationId xmlns:a16="http://schemas.microsoft.com/office/drawing/2014/main" id="{A60E9409-45DB-2CF2-1B31-0945302AED2D}"/>
                </a:ext>
              </a:extLst>
            </p:cNvPr>
            <p:cNvSpPr>
              <a:spLocks/>
            </p:cNvSpPr>
            <p:nvPr/>
          </p:nvSpPr>
          <p:spPr bwMode="gray">
            <a:xfrm>
              <a:off x="10422802" y="3537605"/>
              <a:ext cx="141380" cy="141380"/>
            </a:xfrm>
            <a:prstGeom prst="ellipse">
              <a:avLst/>
            </a:prstGeom>
            <a:solidFill>
              <a:schemeClr val="accent1"/>
            </a:solidFill>
            <a:ln w="19050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Textplatzhalter 9">
              <a:extLst>
                <a:ext uri="{FF2B5EF4-FFF2-40B4-BE49-F238E27FC236}">
                  <a16:creationId xmlns:a16="http://schemas.microsoft.com/office/drawing/2014/main" id="{1BBEDB9D-D2DE-2443-B780-104D8BDBCF5C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9177570" y="2501354"/>
              <a:ext cx="2631844" cy="307777"/>
            </a:xfrm>
            <a:prstGeom prst="rect">
              <a:avLst/>
            </a:prstGeom>
            <a:noFill/>
            <a:ln w="6350">
              <a:noFill/>
            </a:ln>
          </p:spPr>
          <p:txBody>
            <a:bodyPr vert="horz" wrap="square" lIns="0" tIns="0" rIns="0" bIns="0" rtlCol="0">
              <a:spAutoFit/>
            </a:bodyPr>
            <a:lstStyle>
              <a:lvl1pPr marL="0" indent="0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1pPr>
              <a:lvl2pPr marL="180975" indent="-180975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2pPr>
              <a:lvl3pPr marL="360000" indent="-180975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3pPr>
              <a:lvl4pPr marL="541338" indent="-179388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tabLst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4pPr>
              <a:lvl5pPr marL="720000" indent="-180975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buClr>
                  <a:srgbClr val="000000"/>
                </a:buClr>
              </a:pPr>
              <a:r>
                <a:rPr lang="en-US" sz="2000">
                  <a:solidFill>
                    <a:schemeClr val="tx2"/>
                  </a:solidFill>
                </a:rPr>
                <a:t>Step 04.</a:t>
              </a:r>
            </a:p>
          </p:txBody>
        </p:sp>
        <p:sp>
          <p:nvSpPr>
            <p:cNvPr id="18" name="Inhaltsplatzhalter 2">
              <a:extLst>
                <a:ext uri="{FF2B5EF4-FFF2-40B4-BE49-F238E27FC236}">
                  <a16:creationId xmlns:a16="http://schemas.microsoft.com/office/drawing/2014/main" id="{C5E0AFDF-E8FD-0A5B-3AE0-BDA673771DDA}"/>
                </a:ext>
              </a:extLst>
            </p:cNvPr>
            <p:cNvSpPr txBox="1">
              <a:spLocks/>
            </p:cNvSpPr>
            <p:nvPr/>
          </p:nvSpPr>
          <p:spPr>
            <a:xfrm>
              <a:off x="9177570" y="2891274"/>
              <a:ext cx="2631844" cy="43088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buNone/>
              </a:pPr>
              <a:r>
                <a:rPr lang="en-US" sz="1400"/>
                <a:t>Lorem ipsum dolor sit </a:t>
              </a:r>
              <a:r>
                <a:rPr lang="en-US" sz="1400" err="1"/>
                <a:t>amet</a:t>
              </a:r>
              <a:r>
                <a:rPr lang="en-US" sz="1400"/>
                <a:t>, </a:t>
              </a:r>
              <a:r>
                <a:rPr lang="en-US" sz="1400" err="1"/>
                <a:t>consectetur</a:t>
              </a:r>
              <a:r>
                <a:rPr lang="en-US" sz="1400"/>
                <a:t> </a:t>
              </a:r>
              <a:r>
                <a:rPr lang="en-US" sz="1400" err="1"/>
                <a:t>adipiscing</a:t>
              </a:r>
              <a:r>
                <a:rPr lang="en-US" sz="1400"/>
                <a:t> </a:t>
              </a:r>
              <a:r>
                <a:rPr lang="en-US" sz="1400" err="1"/>
                <a:t>elit</a:t>
              </a:r>
              <a:r>
                <a:rPr lang="en-US" sz="1400"/>
                <a:t>. </a:t>
              </a:r>
            </a:p>
          </p:txBody>
        </p:sp>
        <p:pic>
          <p:nvPicPr>
            <p:cNvPr id="20" name="Grafik 17">
              <a:extLst>
                <a:ext uri="{FF2B5EF4-FFF2-40B4-BE49-F238E27FC236}">
                  <a16:creationId xmlns:a16="http://schemas.microsoft.com/office/drawing/2014/main" id="{CCB0DB0E-E57E-F0C5-3AAE-5765D5661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036292" y="1472821"/>
              <a:ext cx="914400" cy="9144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BE26EE-DC0E-AFF0-A871-A691DBD0A577}"/>
              </a:ext>
            </a:extLst>
          </p:cNvPr>
          <p:cNvGrpSpPr>
            <a:grpSpLocks/>
          </p:cNvGrpSpPr>
          <p:nvPr/>
        </p:nvGrpSpPr>
        <p:grpSpPr>
          <a:xfrm>
            <a:off x="6258080" y="3537605"/>
            <a:ext cx="2631844" cy="2119271"/>
            <a:chOff x="6258080" y="3537605"/>
            <a:chExt cx="2631844" cy="2119271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4277F42C-756A-799F-6A31-00A2735F328C}"/>
                </a:ext>
              </a:extLst>
            </p:cNvPr>
            <p:cNvSpPr>
              <a:spLocks/>
            </p:cNvSpPr>
            <p:nvPr/>
          </p:nvSpPr>
          <p:spPr bwMode="gray">
            <a:xfrm>
              <a:off x="7503312" y="3537605"/>
              <a:ext cx="141380" cy="141380"/>
            </a:xfrm>
            <a:prstGeom prst="ellipse">
              <a:avLst/>
            </a:prstGeom>
            <a:solidFill>
              <a:schemeClr val="accent1"/>
            </a:solidFill>
            <a:ln w="19050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Textplatzhalter 9">
              <a:extLst>
                <a:ext uri="{FF2B5EF4-FFF2-40B4-BE49-F238E27FC236}">
                  <a16:creationId xmlns:a16="http://schemas.microsoft.com/office/drawing/2014/main" id="{C1BE731B-4C42-F99C-9EEF-1A788A07991C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6258080" y="4836069"/>
              <a:ext cx="2631844" cy="307777"/>
            </a:xfrm>
            <a:prstGeom prst="rect">
              <a:avLst/>
            </a:prstGeom>
            <a:noFill/>
            <a:ln w="6350">
              <a:noFill/>
            </a:ln>
          </p:spPr>
          <p:txBody>
            <a:bodyPr vert="horz" wrap="square" lIns="0" tIns="0" rIns="0" bIns="0" rtlCol="0">
              <a:spAutoFit/>
            </a:bodyPr>
            <a:lstStyle>
              <a:lvl1pPr marL="0" indent="0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1pPr>
              <a:lvl2pPr marL="180975" indent="-180975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2pPr>
              <a:lvl3pPr marL="360000" indent="-180975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3pPr>
              <a:lvl4pPr marL="541338" indent="-179388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tabLst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4pPr>
              <a:lvl5pPr marL="720000" indent="-180975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buClr>
                  <a:srgbClr val="000000"/>
                </a:buClr>
              </a:pPr>
              <a:r>
                <a:rPr lang="en-US" sz="2000">
                  <a:solidFill>
                    <a:schemeClr val="tx2"/>
                  </a:solidFill>
                </a:rPr>
                <a:t>Step 03.</a:t>
              </a:r>
            </a:p>
          </p:txBody>
        </p:sp>
        <p:sp>
          <p:nvSpPr>
            <p:cNvPr id="16" name="Inhaltsplatzhalter 2">
              <a:extLst>
                <a:ext uri="{FF2B5EF4-FFF2-40B4-BE49-F238E27FC236}">
                  <a16:creationId xmlns:a16="http://schemas.microsoft.com/office/drawing/2014/main" id="{CDAD41F8-55C6-64C6-DE42-FEB3BBFC6473}"/>
                </a:ext>
              </a:extLst>
            </p:cNvPr>
            <p:cNvSpPr txBox="1">
              <a:spLocks/>
            </p:cNvSpPr>
            <p:nvPr/>
          </p:nvSpPr>
          <p:spPr>
            <a:xfrm>
              <a:off x="6258080" y="5225989"/>
              <a:ext cx="2631844" cy="43088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buNone/>
              </a:pPr>
              <a:r>
                <a:rPr lang="en-US" sz="1400"/>
                <a:t>Lorem ipsum dolor sit </a:t>
              </a:r>
              <a:r>
                <a:rPr lang="en-US" sz="1400" err="1"/>
                <a:t>amet</a:t>
              </a:r>
              <a:r>
                <a:rPr lang="en-US" sz="1400"/>
                <a:t>, </a:t>
              </a:r>
              <a:r>
                <a:rPr lang="en-US" sz="1400" err="1"/>
                <a:t>consectetur</a:t>
              </a:r>
              <a:r>
                <a:rPr lang="en-US" sz="1400"/>
                <a:t> </a:t>
              </a:r>
              <a:r>
                <a:rPr lang="en-US" sz="1400" err="1"/>
                <a:t>adipiscing</a:t>
              </a:r>
              <a:r>
                <a:rPr lang="en-US" sz="1400"/>
                <a:t> </a:t>
              </a:r>
              <a:r>
                <a:rPr lang="en-US" sz="1400" err="1"/>
                <a:t>elit</a:t>
              </a:r>
              <a:r>
                <a:rPr lang="en-US" sz="1400"/>
                <a:t>. </a:t>
              </a:r>
            </a:p>
          </p:txBody>
        </p:sp>
        <p:pic>
          <p:nvPicPr>
            <p:cNvPr id="21" name="Grafik 18">
              <a:extLst>
                <a:ext uri="{FF2B5EF4-FFF2-40B4-BE49-F238E27FC236}">
                  <a16:creationId xmlns:a16="http://schemas.microsoft.com/office/drawing/2014/main" id="{14AFC44D-6A60-BB93-569B-0A6EAB9D8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116802" y="3807536"/>
              <a:ext cx="914400" cy="914400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057C21E-FE32-631C-E141-63207FE3C22D}"/>
              </a:ext>
            </a:extLst>
          </p:cNvPr>
          <p:cNvGrpSpPr>
            <a:grpSpLocks/>
          </p:cNvGrpSpPr>
          <p:nvPr/>
        </p:nvGrpSpPr>
        <p:grpSpPr>
          <a:xfrm>
            <a:off x="3338590" y="1472821"/>
            <a:ext cx="2631844" cy="2206164"/>
            <a:chOff x="3338590" y="1472821"/>
            <a:chExt cx="2631844" cy="2206164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EA713F41-A7B0-10AB-E3D5-E0E961E2F9EE}"/>
                </a:ext>
              </a:extLst>
            </p:cNvPr>
            <p:cNvSpPr>
              <a:spLocks/>
            </p:cNvSpPr>
            <p:nvPr/>
          </p:nvSpPr>
          <p:spPr bwMode="gray">
            <a:xfrm>
              <a:off x="4583822" y="3537605"/>
              <a:ext cx="141380" cy="141380"/>
            </a:xfrm>
            <a:prstGeom prst="ellipse">
              <a:avLst/>
            </a:prstGeom>
            <a:solidFill>
              <a:schemeClr val="accent1"/>
            </a:solidFill>
            <a:ln w="19050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Textplatzhalter 9">
              <a:extLst>
                <a:ext uri="{FF2B5EF4-FFF2-40B4-BE49-F238E27FC236}">
                  <a16:creationId xmlns:a16="http://schemas.microsoft.com/office/drawing/2014/main" id="{4B18FDB7-EFE0-30E9-D4AB-672C3F5E9FFA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3338590" y="2501354"/>
              <a:ext cx="2631844" cy="307777"/>
            </a:xfrm>
            <a:prstGeom prst="rect">
              <a:avLst/>
            </a:prstGeom>
            <a:noFill/>
            <a:ln w="6350">
              <a:noFill/>
            </a:ln>
          </p:spPr>
          <p:txBody>
            <a:bodyPr vert="horz" wrap="square" lIns="0" tIns="0" rIns="0" bIns="0" rtlCol="0">
              <a:spAutoFit/>
            </a:bodyPr>
            <a:lstStyle>
              <a:lvl1pPr marL="0" indent="0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None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1pPr>
              <a:lvl2pPr marL="180975" indent="-180975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2pPr>
              <a:lvl3pPr marL="360000" indent="-180975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3pPr>
              <a:lvl4pPr marL="541338" indent="-179388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tabLst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4pPr>
              <a:lvl5pPr marL="720000" indent="-180975" algn="l" defTabSz="914400" rtl="0" eaLnBrk="1" latinLnBrk="0" hangingPunct="1">
                <a:spcBef>
                  <a:spcPts val="600"/>
                </a:spcBef>
                <a:buClr>
                  <a:schemeClr val="tx1"/>
                </a:buClr>
                <a:buFont typeface="Arial" panose="020B0604020202020204" pitchFamily="34" charset="0"/>
                <a:buChar char="•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  <a:sym typeface="Futura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Bef>
                  <a:spcPts val="0"/>
                </a:spcBef>
                <a:buClr>
                  <a:srgbClr val="000000"/>
                </a:buClr>
              </a:pPr>
              <a:r>
                <a:rPr lang="en-US" sz="2000">
                  <a:solidFill>
                    <a:schemeClr val="tx2"/>
                  </a:solidFill>
                </a:rPr>
                <a:t>Step 02.</a:t>
              </a:r>
            </a:p>
          </p:txBody>
        </p:sp>
        <p:sp>
          <p:nvSpPr>
            <p:cNvPr id="14" name="Inhaltsplatzhalter 2">
              <a:extLst>
                <a:ext uri="{FF2B5EF4-FFF2-40B4-BE49-F238E27FC236}">
                  <a16:creationId xmlns:a16="http://schemas.microsoft.com/office/drawing/2014/main" id="{C5E94BC6-2E55-0231-27C0-15C0AA7150DB}"/>
                </a:ext>
              </a:extLst>
            </p:cNvPr>
            <p:cNvSpPr txBox="1">
              <a:spLocks/>
            </p:cNvSpPr>
            <p:nvPr/>
          </p:nvSpPr>
          <p:spPr>
            <a:xfrm>
              <a:off x="3338590" y="2891274"/>
              <a:ext cx="2631844" cy="430887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>
              <a:lvl1pPr marL="228600" indent="-228600" algn="l" defTabSz="914400" rtl="0" eaLnBrk="1" latinLnBrk="0" hangingPunct="1">
                <a:lnSpc>
                  <a:spcPct val="10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accent3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spcBef>
                  <a:spcPts val="600"/>
                </a:spcBef>
                <a:buNone/>
              </a:pPr>
              <a:r>
                <a:rPr lang="en-US" sz="1400"/>
                <a:t>Lorem ipsum dolor sit </a:t>
              </a:r>
              <a:r>
                <a:rPr lang="en-US" sz="1400" err="1"/>
                <a:t>amet</a:t>
              </a:r>
              <a:r>
                <a:rPr lang="en-US" sz="1400"/>
                <a:t>, </a:t>
              </a:r>
              <a:r>
                <a:rPr lang="en-US" sz="1400" err="1"/>
                <a:t>consectetur</a:t>
              </a:r>
              <a:r>
                <a:rPr lang="en-US" sz="1400"/>
                <a:t> </a:t>
              </a:r>
              <a:r>
                <a:rPr lang="en-US" sz="1400" err="1"/>
                <a:t>adipiscing</a:t>
              </a:r>
              <a:r>
                <a:rPr lang="en-US" sz="1400"/>
                <a:t> </a:t>
              </a:r>
              <a:r>
                <a:rPr lang="en-US" sz="1400" err="1"/>
                <a:t>elit</a:t>
              </a:r>
              <a:r>
                <a:rPr lang="en-US" sz="1400"/>
                <a:t>. </a:t>
              </a:r>
            </a:p>
          </p:txBody>
        </p:sp>
        <p:pic>
          <p:nvPicPr>
            <p:cNvPr id="22" name="Grafik 19">
              <a:extLst>
                <a:ext uri="{FF2B5EF4-FFF2-40B4-BE49-F238E27FC236}">
                  <a16:creationId xmlns:a16="http://schemas.microsoft.com/office/drawing/2014/main" id="{CA5D7FFD-9364-0211-2289-F6B8FB50A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197312" y="1472821"/>
              <a:ext cx="914400" cy="914400"/>
            </a:xfrm>
            <a:prstGeom prst="rect">
              <a:avLst/>
            </a:prstGeom>
          </p:spPr>
        </p:pic>
      </p:grpSp>
      <p:sp>
        <p:nvSpPr>
          <p:cNvPr id="24" name="Text Placeholder 15">
            <a:extLst>
              <a:ext uri="{FF2B5EF4-FFF2-40B4-BE49-F238E27FC236}">
                <a16:creationId xmlns:a16="http://schemas.microsoft.com/office/drawing/2014/main" id="{7E265BA2-830F-F62A-23B8-D30C18FF867A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600645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infographics, processes, plan, plans, icon, icons, timelines, steps, stage, stages, phase, phases</a:t>
            </a:r>
          </a:p>
        </p:txBody>
      </p:sp>
    </p:spTree>
    <p:extLst>
      <p:ext uri="{BB962C8B-B14F-4D97-AF65-F5344CB8AC3E}">
        <p14:creationId xmlns:p14="http://schemas.microsoft.com/office/powerpoint/2010/main" val="11583576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