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12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36.xml" ContentType="application/vnd.openxmlformats-officedocument.presentationml.tags+xml"/>
  <Override PartName="/ppt/notesSlides/notesSlide12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80" r:id="rId13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127.xml" Id="rId130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7.xml.rels>&#65279;<?xml version="1.0" encoding="utf-8"?><Relationships xmlns="http://schemas.openxmlformats.org/package/2006/relationships"><Relationship Type="http://schemas.openxmlformats.org/officeDocument/2006/relationships/slide" Target="/ppt/slides/slide127.xml" Id="rId2" /><Relationship Type="http://schemas.openxmlformats.org/officeDocument/2006/relationships/notesMaster" Target="/ppt/notesMasters/notesMaster1.xml" Id="rId1" /></Relationship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2511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7.xml.rels>&#65279;<?xml version="1.0" encoding="utf-8"?><Relationships xmlns="http://schemas.openxmlformats.org/package/2006/relationships"><Relationship Type="http://schemas.openxmlformats.org/officeDocument/2006/relationships/image" Target="/ppt/media/image145.svg" Id="rId8" /><Relationship Type="http://schemas.openxmlformats.org/officeDocument/2006/relationships/image" Target="/ppt/media/image150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44.png" Id="rId7" /><Relationship Type="http://schemas.openxmlformats.org/officeDocument/2006/relationships/image" Target="/ppt/media/image149.svg" Id="rId12" /><Relationship Type="http://schemas.openxmlformats.org/officeDocument/2006/relationships/tags" Target="/ppt/tags/tag436.xml" Id="rId2" /><Relationship Type="http://schemas.openxmlformats.org/officeDocument/2006/relationships/vmlDrawing" Target="/ppt/drawings/vmlDrawing131.vml" Id="rId1" /><Relationship Type="http://schemas.openxmlformats.org/officeDocument/2006/relationships/image" Target="/ppt/media/image4.emf" Id="rId6" /><Relationship Type="http://schemas.openxmlformats.org/officeDocument/2006/relationships/image" Target="/ppt/media/image148.png" Id="rId11" /><Relationship Type="http://schemas.openxmlformats.org/officeDocument/2006/relationships/oleObject" Target="/ppt/embeddings/oleObject131.bin" Id="rId5" /><Relationship Type="http://schemas.openxmlformats.org/officeDocument/2006/relationships/image" Target="/ppt/media/image153.svg" Id="rId10" /><Relationship Type="http://schemas.openxmlformats.org/officeDocument/2006/relationships/notesSlide" Target="/ppt/notesSlides/notesSlide127.xml" Id="rId4" /><Relationship Type="http://schemas.openxmlformats.org/officeDocument/2006/relationships/image" Target="/ppt/media/image152.png" Id="rId9" /><Relationship Type="http://schemas.openxmlformats.org/officeDocument/2006/relationships/image" Target="/ppt/media/image151.svg" Id="rId14" /></Relationships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42954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Infographic process with highlight</a:t>
            </a:r>
          </a:p>
        </p:txBody>
      </p:sp>
      <p:sp>
        <p:nvSpPr>
          <p:cNvPr id="2" name="Rechteck 24">
            <a:extLst>
              <a:ext uri="{FF2B5EF4-FFF2-40B4-BE49-F238E27FC236}">
                <a16:creationId xmlns:a16="http://schemas.microsoft.com/office/drawing/2014/main" id="{588ED65F-AC6A-549C-A553-0C8AE849D5FB}"/>
              </a:ext>
            </a:extLst>
          </p:cNvPr>
          <p:cNvSpPr>
            <a:spLocks/>
          </p:cNvSpPr>
          <p:nvPr/>
        </p:nvSpPr>
        <p:spPr>
          <a:xfrm>
            <a:off x="8948791" y="1557338"/>
            <a:ext cx="2871734" cy="45005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r Verbinder 3">
            <a:extLst>
              <a:ext uri="{FF2B5EF4-FFF2-40B4-BE49-F238E27FC236}">
                <a16:creationId xmlns:a16="http://schemas.microsoft.com/office/drawing/2014/main" id="{F9381413-EFE4-E0F2-792F-ADEFCABF82CE}"/>
              </a:ext>
            </a:extLst>
          </p:cNvPr>
          <p:cNvCxnSpPr>
            <a:cxnSpLocks/>
          </p:cNvCxnSpPr>
          <p:nvPr/>
        </p:nvCxnSpPr>
        <p:spPr bwMode="gray">
          <a:xfrm>
            <a:off x="0" y="3315041"/>
            <a:ext cx="8753582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</p:cxnSp>
      <p:sp>
        <p:nvSpPr>
          <p:cNvPr id="4" name="Textplatzhalter 9">
            <a:extLst>
              <a:ext uri="{FF2B5EF4-FFF2-40B4-BE49-F238E27FC236}">
                <a16:creationId xmlns:a16="http://schemas.microsoft.com/office/drawing/2014/main" id="{9CFB8F35-0108-DFDA-51B7-7DAEF7EAB3B6}"/>
              </a:ext>
            </a:extLst>
          </p:cNvPr>
          <p:cNvSpPr txBox="1">
            <a:spLocks/>
          </p:cNvSpPr>
          <p:nvPr/>
        </p:nvSpPr>
        <p:spPr bwMode="gray">
          <a:xfrm>
            <a:off x="419101" y="3542065"/>
            <a:ext cx="2442578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49FE33E-9418-E882-E5C4-85D8A06CC285}"/>
              </a:ext>
            </a:extLst>
          </p:cNvPr>
          <p:cNvSpPr txBox="1">
            <a:spLocks/>
          </p:cNvSpPr>
          <p:nvPr/>
        </p:nvSpPr>
        <p:spPr>
          <a:xfrm>
            <a:off x="419101" y="4178565"/>
            <a:ext cx="244257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1513511E-E8BB-D1B0-8EC9-0FF8651450D1}"/>
              </a:ext>
            </a:extLst>
          </p:cNvPr>
          <p:cNvSpPr txBox="1">
            <a:spLocks/>
          </p:cNvSpPr>
          <p:nvPr/>
        </p:nvSpPr>
        <p:spPr bwMode="gray">
          <a:xfrm>
            <a:off x="3262331" y="3542065"/>
            <a:ext cx="2442578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This is a sample 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0D67385-9DFF-9AA7-D3D8-C9FAC033DCDE}"/>
              </a:ext>
            </a:extLst>
          </p:cNvPr>
          <p:cNvSpPr txBox="1">
            <a:spLocks/>
          </p:cNvSpPr>
          <p:nvPr/>
        </p:nvSpPr>
        <p:spPr>
          <a:xfrm>
            <a:off x="3262331" y="4178565"/>
            <a:ext cx="244257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A13304DA-E8E8-725D-F4F4-C1932F630CBA}"/>
              </a:ext>
            </a:extLst>
          </p:cNvPr>
          <p:cNvSpPr txBox="1">
            <a:spLocks/>
          </p:cNvSpPr>
          <p:nvPr/>
        </p:nvSpPr>
        <p:spPr bwMode="gray">
          <a:xfrm>
            <a:off x="6105561" y="3542065"/>
            <a:ext cx="2442578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This is a sample 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1BE1E42-3D15-D97D-7725-5E9F341114EC}"/>
              </a:ext>
            </a:extLst>
          </p:cNvPr>
          <p:cNvSpPr txBox="1">
            <a:spLocks/>
          </p:cNvSpPr>
          <p:nvPr/>
        </p:nvSpPr>
        <p:spPr>
          <a:xfrm>
            <a:off x="6105561" y="4178565"/>
            <a:ext cx="244257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4F991E61-37DF-2D5A-9EBE-1E30000A75E8}"/>
              </a:ext>
            </a:extLst>
          </p:cNvPr>
          <p:cNvSpPr txBox="1">
            <a:spLocks/>
          </p:cNvSpPr>
          <p:nvPr/>
        </p:nvSpPr>
        <p:spPr bwMode="gray">
          <a:xfrm>
            <a:off x="9157813" y="3542065"/>
            <a:ext cx="2442578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This is a sample 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BDD037B-E6F4-49A8-A15D-F67EEA9A6670}"/>
              </a:ext>
            </a:extLst>
          </p:cNvPr>
          <p:cNvSpPr txBox="1">
            <a:spLocks/>
          </p:cNvSpPr>
          <p:nvPr/>
        </p:nvSpPr>
        <p:spPr>
          <a:xfrm>
            <a:off x="9157813" y="4178565"/>
            <a:ext cx="244257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pic>
        <p:nvPicPr>
          <p:cNvPr id="15" name="Grafik 16">
            <a:extLst>
              <a:ext uri="{FF2B5EF4-FFF2-40B4-BE49-F238E27FC236}">
                <a16:creationId xmlns:a16="http://schemas.microsoft.com/office/drawing/2014/main" id="{22EB0711-EEE3-79FC-7EF2-95514B786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3190" y="2196853"/>
            <a:ext cx="914400" cy="914400"/>
          </a:xfrm>
          <a:prstGeom prst="rect">
            <a:avLst/>
          </a:prstGeom>
        </p:spPr>
      </p:pic>
      <p:pic>
        <p:nvPicPr>
          <p:cNvPr id="16" name="Grafik 17">
            <a:extLst>
              <a:ext uri="{FF2B5EF4-FFF2-40B4-BE49-F238E27FC236}">
                <a16:creationId xmlns:a16="http://schemas.microsoft.com/office/drawing/2014/main" id="{3916E64E-D3AB-4D8E-A85A-BECF3365B9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1902" y="2196853"/>
            <a:ext cx="914400" cy="914400"/>
          </a:xfrm>
          <a:prstGeom prst="rect">
            <a:avLst/>
          </a:prstGeom>
        </p:spPr>
      </p:pic>
      <p:pic>
        <p:nvPicPr>
          <p:cNvPr id="17" name="Grafik 18">
            <a:extLst>
              <a:ext uri="{FF2B5EF4-FFF2-40B4-BE49-F238E27FC236}">
                <a16:creationId xmlns:a16="http://schemas.microsoft.com/office/drawing/2014/main" id="{28E31E7F-C95B-CB7B-823C-054021140C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9650" y="2196853"/>
            <a:ext cx="914400" cy="914400"/>
          </a:xfrm>
          <a:prstGeom prst="rect">
            <a:avLst/>
          </a:prstGeom>
        </p:spPr>
      </p:pic>
      <p:pic>
        <p:nvPicPr>
          <p:cNvPr id="18" name="Grafik 19">
            <a:extLst>
              <a:ext uri="{FF2B5EF4-FFF2-40B4-BE49-F238E27FC236}">
                <a16:creationId xmlns:a16="http://schemas.microsoft.com/office/drawing/2014/main" id="{7BF2F2CA-AD56-1957-F846-E0E499BF6F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26420" y="2196853"/>
            <a:ext cx="914400" cy="914400"/>
          </a:xfrm>
          <a:prstGeom prst="rect">
            <a:avLst/>
          </a:prstGeom>
        </p:spPr>
      </p:pic>
      <p:cxnSp>
        <p:nvCxnSpPr>
          <p:cNvPr id="19" name="Gerader Verbinder 28">
            <a:extLst>
              <a:ext uri="{FF2B5EF4-FFF2-40B4-BE49-F238E27FC236}">
                <a16:creationId xmlns:a16="http://schemas.microsoft.com/office/drawing/2014/main" id="{0AA0D098-E0BE-5529-9FE5-B0B8880F8366}"/>
              </a:ext>
            </a:extLst>
          </p:cNvPr>
          <p:cNvCxnSpPr>
            <a:cxnSpLocks/>
          </p:cNvCxnSpPr>
          <p:nvPr/>
        </p:nvCxnSpPr>
        <p:spPr bwMode="gray">
          <a:xfrm>
            <a:off x="9157813" y="3315041"/>
            <a:ext cx="2442578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</p:cxn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4E2E30D-D8A6-C45A-4334-94F4289C71C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60064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infographics, processes, plan, plans, icon, icons, timelines, steps, stage, stages, phase, phases</a:t>
            </a:r>
          </a:p>
        </p:txBody>
      </p:sp>
    </p:spTree>
    <p:extLst>
      <p:ext uri="{BB962C8B-B14F-4D97-AF65-F5344CB8AC3E}">
        <p14:creationId xmlns:p14="http://schemas.microsoft.com/office/powerpoint/2010/main" val="2680040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